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5"/>
  </p:notesMasterIdLst>
  <p:sldIdLst>
    <p:sldId id="256" r:id="rId2"/>
    <p:sldId id="313" r:id="rId3"/>
    <p:sldId id="317" r:id="rId4"/>
    <p:sldId id="257" r:id="rId5"/>
    <p:sldId id="267" r:id="rId6"/>
    <p:sldId id="258" r:id="rId7"/>
    <p:sldId id="262" r:id="rId8"/>
    <p:sldId id="268" r:id="rId9"/>
    <p:sldId id="305" r:id="rId10"/>
    <p:sldId id="307" r:id="rId11"/>
    <p:sldId id="341" r:id="rId12"/>
    <p:sldId id="340" r:id="rId13"/>
    <p:sldId id="302" r:id="rId14"/>
    <p:sldId id="303" r:id="rId15"/>
    <p:sldId id="308" r:id="rId16"/>
    <p:sldId id="306" r:id="rId17"/>
    <p:sldId id="264" r:id="rId18"/>
    <p:sldId id="296" r:id="rId19"/>
    <p:sldId id="297" r:id="rId20"/>
    <p:sldId id="344" r:id="rId21"/>
    <p:sldId id="352" r:id="rId22"/>
    <p:sldId id="342" r:id="rId23"/>
    <p:sldId id="343" r:id="rId24"/>
    <p:sldId id="336" r:id="rId25"/>
    <p:sldId id="265" r:id="rId26"/>
    <p:sldId id="328" r:id="rId27"/>
    <p:sldId id="329" r:id="rId28"/>
    <p:sldId id="330" r:id="rId29"/>
    <p:sldId id="298" r:id="rId30"/>
    <p:sldId id="259" r:id="rId31"/>
    <p:sldId id="266" r:id="rId32"/>
    <p:sldId id="284" r:id="rId33"/>
    <p:sldId id="287" r:id="rId34"/>
    <p:sldId id="288" r:id="rId35"/>
    <p:sldId id="350" r:id="rId36"/>
    <p:sldId id="285" r:id="rId37"/>
    <p:sldId id="286" r:id="rId38"/>
    <p:sldId id="294" r:id="rId39"/>
    <p:sldId id="293" r:id="rId40"/>
    <p:sldId id="292" r:id="rId41"/>
    <p:sldId id="331" r:id="rId42"/>
    <p:sldId id="289" r:id="rId43"/>
    <p:sldId id="290" r:id="rId44"/>
    <p:sldId id="291" r:id="rId45"/>
    <p:sldId id="276" r:id="rId46"/>
    <p:sldId id="275" r:id="rId47"/>
    <p:sldId id="278" r:id="rId48"/>
    <p:sldId id="274" r:id="rId49"/>
    <p:sldId id="277" r:id="rId50"/>
    <p:sldId id="279" r:id="rId51"/>
    <p:sldId id="351" r:id="rId52"/>
    <p:sldId id="269" r:id="rId53"/>
    <p:sldId id="272" r:id="rId54"/>
    <p:sldId id="295" r:id="rId55"/>
    <p:sldId id="270" r:id="rId56"/>
    <p:sldId id="273" r:id="rId57"/>
    <p:sldId id="349" r:id="rId58"/>
    <p:sldId id="345" r:id="rId59"/>
    <p:sldId id="346" r:id="rId60"/>
    <p:sldId id="347" r:id="rId61"/>
    <p:sldId id="348" r:id="rId62"/>
    <p:sldId id="260" r:id="rId63"/>
    <p:sldId id="299" r:id="rId64"/>
    <p:sldId id="311" r:id="rId65"/>
    <p:sldId id="310" r:id="rId66"/>
    <p:sldId id="281" r:id="rId67"/>
    <p:sldId id="300" r:id="rId68"/>
    <p:sldId id="301" r:id="rId69"/>
    <p:sldId id="318" r:id="rId70"/>
    <p:sldId id="316" r:id="rId71"/>
    <p:sldId id="319" r:id="rId72"/>
    <p:sldId id="312" r:id="rId73"/>
    <p:sldId id="355" r:id="rId74"/>
    <p:sldId id="280" r:id="rId75"/>
    <p:sldId id="283" r:id="rId76"/>
    <p:sldId id="314" r:id="rId77"/>
    <p:sldId id="309" r:id="rId78"/>
    <p:sldId id="320" r:id="rId79"/>
    <p:sldId id="354" r:id="rId80"/>
    <p:sldId id="315" r:id="rId81"/>
    <p:sldId id="321" r:id="rId82"/>
    <p:sldId id="322" r:id="rId83"/>
    <p:sldId id="324" r:id="rId84"/>
    <p:sldId id="337" r:id="rId85"/>
    <p:sldId id="338" r:id="rId86"/>
    <p:sldId id="339" r:id="rId87"/>
    <p:sldId id="261" r:id="rId88"/>
    <p:sldId id="325" r:id="rId89"/>
    <p:sldId id="332" r:id="rId90"/>
    <p:sldId id="333" r:id="rId91"/>
    <p:sldId id="326" r:id="rId92"/>
    <p:sldId id="334" r:id="rId93"/>
    <p:sldId id="33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A10954-116D-481C-BB4D-46E9127D550B}">
          <p14:sldIdLst>
            <p14:sldId id="256"/>
            <p14:sldId id="313"/>
            <p14:sldId id="317"/>
          </p14:sldIdLst>
        </p14:section>
        <p14:section name="Azure Fundamentals" id="{AAEB364F-397D-4E3F-BDC1-255B8978E367}">
          <p14:sldIdLst>
            <p14:sldId id="257"/>
            <p14:sldId id="267"/>
            <p14:sldId id="258"/>
            <p14:sldId id="262"/>
            <p14:sldId id="268"/>
            <p14:sldId id="305"/>
            <p14:sldId id="307"/>
            <p14:sldId id="341"/>
            <p14:sldId id="340"/>
            <p14:sldId id="302"/>
            <p14:sldId id="303"/>
            <p14:sldId id="308"/>
            <p14:sldId id="306"/>
            <p14:sldId id="264"/>
            <p14:sldId id="296"/>
            <p14:sldId id="297"/>
            <p14:sldId id="344"/>
            <p14:sldId id="352"/>
            <p14:sldId id="342"/>
            <p14:sldId id="343"/>
            <p14:sldId id="336"/>
            <p14:sldId id="265"/>
            <p14:sldId id="328"/>
            <p14:sldId id="329"/>
            <p14:sldId id="330"/>
            <p14:sldId id="298"/>
          </p14:sldIdLst>
        </p14:section>
        <p14:section name="Azure Virtual Desktop" id="{0BB1FE37-03AA-41DF-B203-8B16DAAC4F79}">
          <p14:sldIdLst>
            <p14:sldId id="259"/>
            <p14:sldId id="266"/>
            <p14:sldId id="284"/>
            <p14:sldId id="287"/>
            <p14:sldId id="288"/>
            <p14:sldId id="350"/>
            <p14:sldId id="285"/>
            <p14:sldId id="286"/>
            <p14:sldId id="294"/>
            <p14:sldId id="293"/>
            <p14:sldId id="292"/>
            <p14:sldId id="331"/>
            <p14:sldId id="289"/>
            <p14:sldId id="290"/>
            <p14:sldId id="291"/>
            <p14:sldId id="276"/>
            <p14:sldId id="275"/>
            <p14:sldId id="278"/>
            <p14:sldId id="274"/>
            <p14:sldId id="277"/>
            <p14:sldId id="279"/>
            <p14:sldId id="351"/>
          </p14:sldIdLst>
        </p14:section>
        <p14:section name="Azure Virtual Desktop Deployment" id="{89DD7E19-A6D4-4D56-9AE0-3A263DF95E58}">
          <p14:sldIdLst>
            <p14:sldId id="269"/>
            <p14:sldId id="272"/>
            <p14:sldId id="295"/>
            <p14:sldId id="270"/>
          </p14:sldIdLst>
        </p14:section>
        <p14:section name="Azure Virtual Desktop Operations" id="{5F6C28AE-288C-4A49-86AE-6B454AEF7E6A}">
          <p14:sldIdLst>
            <p14:sldId id="273"/>
            <p14:sldId id="349"/>
          </p14:sldIdLst>
        </p14:section>
        <p14:section name="Windows 365" id="{A3FF5129-77A8-45F8-82D8-4BE326E7EC17}">
          <p14:sldIdLst>
            <p14:sldId id="345"/>
            <p14:sldId id="346"/>
            <p14:sldId id="347"/>
            <p14:sldId id="348"/>
          </p14:sldIdLst>
        </p14:section>
        <p14:section name="Horizon Cloud" id="{8FBCBB1A-D5EA-4A82-9EAB-A0C119077E4D}">
          <p14:sldIdLst>
            <p14:sldId id="260"/>
            <p14:sldId id="299"/>
            <p14:sldId id="311"/>
            <p14:sldId id="310"/>
            <p14:sldId id="281"/>
            <p14:sldId id="300"/>
            <p14:sldId id="301"/>
            <p14:sldId id="318"/>
            <p14:sldId id="316"/>
            <p14:sldId id="319"/>
            <p14:sldId id="312"/>
            <p14:sldId id="355"/>
          </p14:sldIdLst>
        </p14:section>
        <p14:section name="Horizon Cloud Deployment" id="{69E6A098-8448-46FB-A22E-032EB2122CCE}">
          <p14:sldIdLst>
            <p14:sldId id="280"/>
            <p14:sldId id="283"/>
            <p14:sldId id="314"/>
            <p14:sldId id="309"/>
            <p14:sldId id="320"/>
            <p14:sldId id="354"/>
            <p14:sldId id="315"/>
            <p14:sldId id="321"/>
            <p14:sldId id="322"/>
            <p14:sldId id="324"/>
            <p14:sldId id="337"/>
            <p14:sldId id="338"/>
            <p14:sldId id="339"/>
          </p14:sldIdLst>
        </p14:section>
        <p14:section name="Cost" id="{47325790-2B31-4237-AB48-AE0ADA7C9410}">
          <p14:sldIdLst>
            <p14:sldId id="261"/>
            <p14:sldId id="325"/>
            <p14:sldId id="332"/>
            <p14:sldId id="333"/>
            <p14:sldId id="326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AA5F5-08F5-41CC-908D-E4DD99C067B9}" v="112" dt="2022-02-27T19:53:12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2918" autoAdjust="0"/>
  </p:normalViewPr>
  <p:slideViewPr>
    <p:cSldViewPr snapToGrid="0">
      <p:cViewPr varScale="1">
        <p:scale>
          <a:sx n="93" d="100"/>
          <a:sy n="93" d="100"/>
        </p:scale>
        <p:origin x="12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Giesen" userId="d0c5bbf9-9758-40b7-913f-30ebc70b3e91" providerId="ADAL" clId="{5BCAA5F5-08F5-41CC-908D-E4DD99C067B9}"/>
    <pc:docChg chg="undo redo custSel addSld delSld modSld sldOrd addSection modSection">
      <pc:chgData name="Andy Giesen" userId="d0c5bbf9-9758-40b7-913f-30ebc70b3e91" providerId="ADAL" clId="{5BCAA5F5-08F5-41CC-908D-E4DD99C067B9}" dt="2022-02-27T19:54:46.965" v="27867" actId="27636"/>
      <pc:docMkLst>
        <pc:docMk/>
      </pc:docMkLst>
      <pc:sldChg chg="modSp">
        <pc:chgData name="Andy Giesen" userId="d0c5bbf9-9758-40b7-913f-30ebc70b3e91" providerId="ADAL" clId="{5BCAA5F5-08F5-41CC-908D-E4DD99C067B9}" dt="2022-02-27T19:22:30.757" v="26623"/>
        <pc:sldMkLst>
          <pc:docMk/>
          <pc:sldMk cId="96051749" sldId="25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2" creationId="{42C14343-FC67-4313-85DB-E0B574DA56B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3" creationId="{B7564B9D-3892-4104-99C7-09E44252F263}"/>
          </ac:spMkLst>
        </pc:spChg>
      </pc:sldChg>
      <pc:sldChg chg="modSp mod">
        <pc:chgData name="Andy Giesen" userId="d0c5bbf9-9758-40b7-913f-30ebc70b3e91" providerId="ADAL" clId="{5BCAA5F5-08F5-41CC-908D-E4DD99C067B9}" dt="2022-02-27T19:22:30.757" v="26623"/>
        <pc:sldMkLst>
          <pc:docMk/>
          <pc:sldMk cId="2303947492" sldId="25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2" creationId="{584E0AB8-B59B-418E-8CEA-A62834225C9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3" creationId="{65E6BB82-06CD-4CDC-888B-305DC5609195}"/>
          </ac:spMkLst>
        </pc:spChg>
      </pc:sldChg>
      <pc:sldChg chg="addSp delSp modSp mod setBg modNotesTx">
        <pc:chgData name="Andy Giesen" userId="d0c5bbf9-9758-40b7-913f-30ebc70b3e91" providerId="ADAL" clId="{5BCAA5F5-08F5-41CC-908D-E4DD99C067B9}" dt="2022-02-27T19:22:30.757" v="26623"/>
        <pc:sldMkLst>
          <pc:docMk/>
          <pc:sldMk cId="1454655146" sldId="25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2" creationId="{8EF2E7C4-DC4C-4540-A61B-B05383D9254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3" creationId="{E1A27EBC-DC10-4D7E-86AD-195D7EF2C849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1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3" creationId="{72F84B47-E267-4194-8194-831DB7B5547F}"/>
          </ac:spMkLst>
        </pc:spChg>
        <pc:picChg chg="mod ord">
          <ac:chgData name="Andy Giesen" userId="d0c5bbf9-9758-40b7-913f-30ebc70b3e91" providerId="ADAL" clId="{5BCAA5F5-08F5-41CC-908D-E4DD99C067B9}" dt="2022-02-27T19:22:30.757" v="26623"/>
          <ac:picMkLst>
            <pc:docMk/>
            <pc:sldMk cId="1454655146" sldId="258"/>
            <ac:picMk id="6" creationId="{476BD830-5859-43E3-A97F-D98F240DBF48}"/>
          </ac:picMkLst>
        </pc:picChg>
      </pc:sldChg>
      <pc:sldChg chg="modSp mod modNotesTx">
        <pc:chgData name="Andy Giesen" userId="d0c5bbf9-9758-40b7-913f-30ebc70b3e91" providerId="ADAL" clId="{5BCAA5F5-08F5-41CC-908D-E4DD99C067B9}" dt="2022-02-27T19:53:48.362" v="27817" actId="20577"/>
        <pc:sldMkLst>
          <pc:docMk/>
          <pc:sldMk cId="491394104" sldId="25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91394104" sldId="259"/>
            <ac:spMk id="2" creationId="{436E7A45-A933-47EB-9F1C-529D0E6B408F}"/>
          </ac:spMkLst>
        </pc:spChg>
        <pc:spChg chg="mod">
          <ac:chgData name="Andy Giesen" userId="d0c5bbf9-9758-40b7-913f-30ebc70b3e91" providerId="ADAL" clId="{5BCAA5F5-08F5-41CC-908D-E4DD99C067B9}" dt="2022-02-27T19:53:48.362" v="27817" actId="20577"/>
          <ac:spMkLst>
            <pc:docMk/>
            <pc:sldMk cId="491394104" sldId="259"/>
            <ac:spMk id="3" creationId="{0B6B0D27-B127-43FD-B011-03FF70035E7A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936873656" sldId="26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2" creationId="{C04414F8-9D25-4497-8FCC-8BCCE857007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3" creationId="{13DDEB44-AAD0-4FF6-9E80-0E768815FBA1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445385171" sldId="26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2" creationId="{A5A721F4-BDB9-4F3B-9B4D-BC368DFD2EC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3" creationId="{36E66EDA-0A70-4AB2-8CA0-EF465E18FE97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168054605" sldId="26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2" creationId="{C5CEB891-7B37-4485-AAAB-633A0DF44A3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3" creationId="{F73166A0-F140-4C2D-8D9F-EEC60AB85C40}"/>
          </ac:spMkLst>
        </pc:spChg>
      </pc:sldChg>
      <pc:sldChg chg="modSp del mod">
        <pc:chgData name="Andy Giesen" userId="d0c5bbf9-9758-40b7-913f-30ebc70b3e91" providerId="ADAL" clId="{5BCAA5F5-08F5-41CC-908D-E4DD99C067B9}" dt="2022-02-25T18:26:39.217" v="21639" actId="2696"/>
        <pc:sldMkLst>
          <pc:docMk/>
          <pc:sldMk cId="1278255633" sldId="263"/>
        </pc:sldMkLst>
        <pc:spChg chg="mod">
          <ac:chgData name="Andy Giesen" userId="d0c5bbf9-9758-40b7-913f-30ebc70b3e91" providerId="ADAL" clId="{5BCAA5F5-08F5-41CC-908D-E4DD99C067B9}" dt="2022-02-25T04:09:29.871" v="16942" actId="21"/>
          <ac:spMkLst>
            <pc:docMk/>
            <pc:sldMk cId="1278255633" sldId="263"/>
            <ac:spMk id="3" creationId="{CB071DC9-B741-4FC1-9E57-2C78DCBFBCF0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2228355254" sldId="26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2" creationId="{55E4D658-4A81-4A6F-B2F0-4F665CF244B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3" creationId="{4F4D1D0A-C0B4-4067-BF97-90A5D92DC018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985680868" sldId="26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2" creationId="{BEACCFC1-7660-4EA2-BD85-F45382B5D7F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3" creationId="{C452C0B5-67A9-4B44-9C5F-2D5426B854E2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37:52.717" v="27507"/>
        <pc:sldMkLst>
          <pc:docMk/>
          <pc:sldMk cId="675107948" sldId="26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2" creationId="{3C8CA6B8-04AD-481C-A9D0-50F1CA31B5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3" creationId="{0D479F77-84A6-443A-BCA4-6F1CFFD6BC3C}"/>
          </ac:spMkLst>
        </pc:spChg>
      </pc:sldChg>
      <pc:sldChg chg="addSp delSp modSp new mod or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031861591" sldId="267"/>
        </pc:sldMkLst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2" creationId="{D14C00A0-8721-4A41-9A55-7B572183E74A}"/>
          </ac:spMkLst>
        </pc:spChg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3" creationId="{BD53E0E0-EB4C-4987-9228-FA73C2D97FF2}"/>
          </ac:spMkLst>
        </pc:spChg>
        <pc:spChg chg="del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4" creationId="{660942B9-5AC3-4173-AA5F-B9157C5CD994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5" creationId="{75A46A54-CD24-4230-8C72-C7591E6E0E47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6" creationId="{39F2B51F-B8D6-44E5-8F78-3B27997FBBA9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534498548" sldId="26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2" creationId="{3A8ECA01-71FD-49DB-82A5-9A2148B562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3" creationId="{FE7443D0-F43A-4383-9884-CE297C906C80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638099201" sldId="26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2" creationId="{9079B39E-5A2F-45A3-99EE-06B85AD9DE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3" creationId="{2B4B4F33-C4C8-4525-8863-3BFF5954D24A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106871179" sldId="27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2" creationId="{9EA6A069-1A6C-4036-8D7B-FFA4F5DA7482}"/>
          </ac:spMkLst>
        </pc:spChg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3" creationId="{7D11B6C5-329B-49BB-A8B7-F55EF3097CBF}"/>
          </ac:spMkLst>
        </pc:spChg>
        <pc:spChg chg="add del mod ord">
          <ac:chgData name="Andy Giesen" userId="d0c5bbf9-9758-40b7-913f-30ebc70b3e91" providerId="ADAL" clId="{5BCAA5F5-08F5-41CC-908D-E4DD99C067B9}" dt="2022-02-25T19:09:06.701" v="21814" actId="478"/>
          <ac:spMkLst>
            <pc:docMk/>
            <pc:sldMk cId="2106871179" sldId="270"/>
            <ac:spMk id="4" creationId="{1B755465-E3A4-4ACF-A8B1-6523B719FB0D}"/>
          </ac:spMkLst>
        </pc:spChg>
        <pc:picChg chg="add del mod">
          <ac:chgData name="Andy Giesen" userId="d0c5bbf9-9758-40b7-913f-30ebc70b3e91" providerId="ADAL" clId="{5BCAA5F5-08F5-41CC-908D-E4DD99C067B9}" dt="2022-02-25T19:09:03.367" v="21812"/>
          <ac:picMkLst>
            <pc:docMk/>
            <pc:sldMk cId="2106871179" sldId="270"/>
            <ac:picMk id="11266" creationId="{3706D227-FE9E-4F82-BDFE-7AD39137E736}"/>
          </ac:picMkLst>
        </pc:picChg>
        <pc:picChg chg="add mod">
          <ac:chgData name="Andy Giesen" userId="d0c5bbf9-9758-40b7-913f-30ebc70b3e91" providerId="ADAL" clId="{5BCAA5F5-08F5-41CC-908D-E4DD99C067B9}" dt="2022-02-25T19:12:28.841" v="21819" actId="1076"/>
          <ac:picMkLst>
            <pc:docMk/>
            <pc:sldMk cId="2106871179" sldId="270"/>
            <ac:picMk id="11268" creationId="{697F7B5D-6393-44AC-9C49-6120C53401DF}"/>
          </ac:picMkLst>
        </pc:picChg>
      </pc:sldChg>
      <pc:sldChg chg="modSp new del mod">
        <pc:chgData name="Andy Giesen" userId="d0c5bbf9-9758-40b7-913f-30ebc70b3e91" providerId="ADAL" clId="{5BCAA5F5-08F5-41CC-908D-E4DD99C067B9}" dt="2022-02-21T22:35:41.995" v="9236" actId="2696"/>
        <pc:sldMkLst>
          <pc:docMk/>
          <pc:sldMk cId="4009164508" sldId="271"/>
        </pc:sldMkLst>
        <pc:spChg chg="mod">
          <ac:chgData name="Andy Giesen" userId="d0c5bbf9-9758-40b7-913f-30ebc70b3e91" providerId="ADAL" clId="{5BCAA5F5-08F5-41CC-908D-E4DD99C067B9}" dt="2022-02-09T18:26:37.608" v="1501" actId="20577"/>
          <ac:spMkLst>
            <pc:docMk/>
            <pc:sldMk cId="4009164508" sldId="271"/>
            <ac:spMk id="2" creationId="{DBCE9D5C-92F9-4EFD-914F-DE2C827BBA9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59226826" sldId="27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2" creationId="{4F38AB35-E0CC-4724-87A2-35CE1F6A202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3" creationId="{A28720AD-D134-4113-94AE-4CAB94FC1E29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35:39.921" v="27506"/>
        <pc:sldMkLst>
          <pc:docMk/>
          <pc:sldMk cId="665836132" sldId="27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65836132" sldId="273"/>
            <ac:spMk id="2" creationId="{3BD32825-1F12-4674-8C36-3F7D59AABF73}"/>
          </ac:spMkLst>
        </pc:spChg>
        <pc:spChg chg="mod">
          <ac:chgData name="Andy Giesen" userId="d0c5bbf9-9758-40b7-913f-30ebc70b3e91" providerId="ADAL" clId="{5BCAA5F5-08F5-41CC-908D-E4DD99C067B9}" dt="2022-02-27T19:35:27.498" v="27504" actId="20577"/>
          <ac:spMkLst>
            <pc:docMk/>
            <pc:sldMk cId="665836132" sldId="273"/>
            <ac:spMk id="3" creationId="{583C9D06-1A48-43A4-804B-1D3E462DB62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412661564" sldId="27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2" creationId="{1928C951-C04A-4DA1-B163-F1ECE0027D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3" creationId="{34D16CE0-7CAD-49A9-AF41-E79AF5B3F9C7}"/>
          </ac:spMkLst>
        </pc:spChg>
      </pc:sldChg>
      <pc:sldChg chg="modSp new mod ord">
        <pc:chgData name="Andy Giesen" userId="d0c5bbf9-9758-40b7-913f-30ebc70b3e91" providerId="ADAL" clId="{5BCAA5F5-08F5-41CC-908D-E4DD99C067B9}" dt="2022-02-27T19:22:30.757" v="26623"/>
        <pc:sldMkLst>
          <pc:docMk/>
          <pc:sldMk cId="420270598" sldId="27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2" creationId="{0C6EA4C0-B570-41DC-B4A6-9D764707DA8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3" creationId="{0DFAD0A7-4C60-48C2-B2D3-68D5FB2535C3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836031477" sldId="27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2" creationId="{D6FBF1E0-947B-41AF-828E-26FA8D174F5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3" creationId="{A14383EC-8C66-45A0-A243-DBF8AAFA735B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762198817" sldId="27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2" creationId="{7F3E2FF7-B92B-4BF2-8AE0-00863E1407B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3" creationId="{66CCD433-2A86-4679-ADEC-EBC5EC505A8F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829250773" sldId="27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29250773" sldId="278"/>
            <ac:spMk id="2" creationId="{A11DC7CD-478F-4B13-8172-75939B919C34}"/>
          </ac:spMkLst>
        </pc:spChg>
        <pc:spChg chg="del mod">
          <ac:chgData name="Andy Giesen" userId="d0c5bbf9-9758-40b7-913f-30ebc70b3e91" providerId="ADAL" clId="{5BCAA5F5-08F5-41CC-908D-E4DD99C067B9}" dt="2022-02-10T05:44:20.385" v="3039" actId="3680"/>
          <ac:spMkLst>
            <pc:docMk/>
            <pc:sldMk cId="1829250773" sldId="278"/>
            <ac:spMk id="3" creationId="{4B6D1725-CF61-4DBB-86C0-B203C8102003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1829250773" sldId="278"/>
            <ac:graphicFrameMk id="4" creationId="{D0F8FB27-CDBB-44D9-B765-334F200800A6}"/>
          </ac:graphicFrameMkLst>
        </pc:graphicFrame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908167364" sldId="27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2" creationId="{97AE7F6B-268E-4A2E-829D-B6933D1F88B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3" creationId="{BB5D1374-349C-45B9-A873-DC7304280FFC}"/>
          </ac:spMkLst>
        </pc:spChg>
      </pc:sldChg>
      <pc:sldChg chg="new del">
        <pc:chgData name="Andy Giesen" userId="d0c5bbf9-9758-40b7-913f-30ebc70b3e91" providerId="ADAL" clId="{5BCAA5F5-08F5-41CC-908D-E4DD99C067B9}" dt="2022-02-10T05:39:03.474" v="2985" actId="2696"/>
        <pc:sldMkLst>
          <pc:docMk/>
          <pc:sldMk cId="419245938" sldId="280"/>
        </pc:sldMkLst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0812944" sldId="28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2" creationId="{60A2BDEC-22EC-4BE9-AD66-AED75AE222B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3" creationId="{CD69C19D-7432-4BF7-B6D1-2436A569346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1154087233" sldId="28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2" creationId="{38EE7AC3-13BB-46B9-9804-725EF6901EE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3" creationId="{7CDB5224-4248-4272-B5FB-D7659FA68666}"/>
          </ac:spMkLst>
        </pc:spChg>
      </pc:sldChg>
      <pc:sldChg chg="modSp new del mod ord modNotesTx">
        <pc:chgData name="Andy Giesen" userId="d0c5bbf9-9758-40b7-913f-30ebc70b3e91" providerId="ADAL" clId="{5BCAA5F5-08F5-41CC-908D-E4DD99C067B9}" dt="2022-02-24T02:03:23.153" v="11074" actId="2696"/>
        <pc:sldMkLst>
          <pc:docMk/>
          <pc:sldMk cId="3813540605" sldId="282"/>
        </pc:sldMkLst>
        <pc:spChg chg="mod">
          <ac:chgData name="Andy Giesen" userId="d0c5bbf9-9758-40b7-913f-30ebc70b3e91" providerId="ADAL" clId="{5BCAA5F5-08F5-41CC-908D-E4DD99C067B9}" dt="2022-02-21T20:21:59.889" v="3994"/>
          <ac:spMkLst>
            <pc:docMk/>
            <pc:sldMk cId="3813540605" sldId="282"/>
            <ac:spMk id="2" creationId="{1C513B2C-EBB5-4E4D-B624-A89E53B57769}"/>
          </ac:spMkLst>
        </pc:spChg>
        <pc:spChg chg="mod">
          <ac:chgData name="Andy Giesen" userId="d0c5bbf9-9758-40b7-913f-30ebc70b3e91" providerId="ADAL" clId="{5BCAA5F5-08F5-41CC-908D-E4DD99C067B9}" dt="2022-02-24T02:02:44.661" v="11068" actId="21"/>
          <ac:spMkLst>
            <pc:docMk/>
            <pc:sldMk cId="3813540605" sldId="282"/>
            <ac:spMk id="3" creationId="{5D66E4C0-28F0-4419-8294-31B693DD8A8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083656588" sldId="28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2" creationId="{5C79CE90-D76F-42C2-A036-D1D67603A7D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3" creationId="{AEE28E07-C576-470C-89BB-4607278AC32B}"/>
          </ac:spMkLst>
        </pc:spChg>
      </pc:sldChg>
      <pc:sldChg chg="addSp delSp modSp new mod setBg">
        <pc:chgData name="Andy Giesen" userId="d0c5bbf9-9758-40b7-913f-30ebc70b3e91" providerId="ADAL" clId="{5BCAA5F5-08F5-41CC-908D-E4DD99C067B9}" dt="2022-02-27T19:22:30.757" v="26623"/>
        <pc:sldMkLst>
          <pc:docMk/>
          <pc:sldMk cId="2517821523" sldId="28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17821523" sldId="284"/>
            <ac:spMk id="2" creationId="{55B37428-4CB4-4134-BAC6-882ADF7EED61}"/>
          </ac:spMkLst>
        </pc:spChg>
        <pc:spChg chg="del">
          <ac:chgData name="Andy Giesen" userId="d0c5bbf9-9758-40b7-913f-30ebc70b3e91" providerId="ADAL" clId="{5BCAA5F5-08F5-41CC-908D-E4DD99C067B9}" dt="2022-02-21T20:57:15.508" v="5444"/>
          <ac:spMkLst>
            <pc:docMk/>
            <pc:sldMk cId="2517821523" sldId="284"/>
            <ac:spMk id="3" creationId="{1EB2B3E0-07B2-411C-932C-E96AF53861AE}"/>
          </ac:spMkLst>
        </pc:spChg>
        <pc:spChg chg="add del">
          <ac:chgData name="Andy Giesen" userId="d0c5bbf9-9758-40b7-913f-30ebc70b3e91" providerId="ADAL" clId="{5BCAA5F5-08F5-41CC-908D-E4DD99C067B9}" dt="2022-02-21T20:57:33.437" v="5462" actId="26606"/>
          <ac:spMkLst>
            <pc:docMk/>
            <pc:sldMk cId="2517821523" sldId="284"/>
            <ac:spMk id="71" creationId="{D4D28E87-62D2-4602-B72F-5F74AA236CC3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3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5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1030" creationId="{83D943D5-9307-413D-A03B-21DB0A3E33CA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2517821523" sldId="284"/>
            <ac:picMk id="1026" creationId="{628A4216-44AC-4BCA-8A6F-71176D7A7EE0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44:04.209" v="27643" actId="20577"/>
        <pc:sldMkLst>
          <pc:docMk/>
          <pc:sldMk cId="370949131" sldId="28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949131" sldId="285"/>
            <ac:spMk id="2" creationId="{96C73ACD-63BA-42BE-B36B-2B6091EEDA06}"/>
          </ac:spMkLst>
        </pc:spChg>
        <pc:spChg chg="mod">
          <ac:chgData name="Andy Giesen" userId="d0c5bbf9-9758-40b7-913f-30ebc70b3e91" providerId="ADAL" clId="{5BCAA5F5-08F5-41CC-908D-E4DD99C067B9}" dt="2022-02-27T19:44:04.209" v="27643" actId="20577"/>
          <ac:spMkLst>
            <pc:docMk/>
            <pc:sldMk cId="370949131" sldId="285"/>
            <ac:spMk id="3" creationId="{028B2134-40F9-4684-8C49-94CC490C652E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101031134" sldId="28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2" creationId="{9963C2D9-82B4-408A-9575-6ECADF80A98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3" creationId="{3457F34E-C57B-4684-8F3D-566C713A24E5}"/>
          </ac:spMkLst>
        </pc:spChg>
      </pc:sldChg>
      <pc:sldChg chg="addSp delSp modSp new mod setBg modNotesTx">
        <pc:chgData name="Andy Giesen" userId="d0c5bbf9-9758-40b7-913f-30ebc70b3e91" providerId="ADAL" clId="{5BCAA5F5-08F5-41CC-908D-E4DD99C067B9}" dt="2022-02-27T19:39:00.370" v="27529" actId="20577"/>
        <pc:sldMkLst>
          <pc:docMk/>
          <pc:sldMk cId="3700640896" sldId="28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0640896" sldId="287"/>
            <ac:spMk id="2" creationId="{AD99E4BC-0909-4A04-8B04-8CE02219A23D}"/>
          </ac:spMkLst>
        </pc:spChg>
        <pc:spChg chg="add del mod">
          <ac:chgData name="Andy Giesen" userId="d0c5bbf9-9758-40b7-913f-30ebc70b3e91" providerId="ADAL" clId="{5BCAA5F5-08F5-41CC-908D-E4DD99C067B9}" dt="2022-02-27T19:39:00.370" v="27529" actId="20577"/>
          <ac:spMkLst>
            <pc:docMk/>
            <pc:sldMk cId="3700640896" sldId="287"/>
            <ac:spMk id="3" creationId="{3C7FFB31-EFC9-4A81-9D78-E36E79E9D53D}"/>
          </ac:spMkLst>
        </pc:spChg>
        <pc:spChg chg="add del">
          <ac:chgData name="Andy Giesen" userId="d0c5bbf9-9758-40b7-913f-30ebc70b3e91" providerId="ADAL" clId="{5BCAA5F5-08F5-41CC-908D-E4DD99C067B9}" dt="2022-02-21T21:22:22.561" v="6738" actId="26606"/>
          <ac:spMkLst>
            <pc:docMk/>
            <pc:sldMk cId="3700640896" sldId="287"/>
            <ac:spMk id="9" creationId="{B819A166-7571-4003-A6B8-B62034C3ED30}"/>
          </ac:spMkLst>
        </pc:spChg>
        <pc:graphicFrameChg chg="add del">
          <ac:chgData name="Andy Giesen" userId="d0c5bbf9-9758-40b7-913f-30ebc70b3e91" providerId="ADAL" clId="{5BCAA5F5-08F5-41CC-908D-E4DD99C067B9}" dt="2022-02-21T21:22:22.561" v="6738" actId="26606"/>
          <ac:graphicFrameMkLst>
            <pc:docMk/>
            <pc:sldMk cId="3700640896" sldId="287"/>
            <ac:graphicFrameMk id="5" creationId="{CA56ACC2-2FB3-41A7-B6A5-05D83B4E8510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382727608" sldId="28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82727608" sldId="288"/>
            <ac:spMk id="2" creationId="{7533B92A-7603-4E64-9AFF-C69BB49BEAF6}"/>
          </ac:spMkLst>
        </pc:spChg>
        <pc:spChg chg="del">
          <ac:chgData name="Andy Giesen" userId="d0c5bbf9-9758-40b7-913f-30ebc70b3e91" providerId="ADAL" clId="{5BCAA5F5-08F5-41CC-908D-E4DD99C067B9}" dt="2022-02-21T21:33:11.086" v="6753" actId="22"/>
          <ac:spMkLst>
            <pc:docMk/>
            <pc:sldMk cId="2382727608" sldId="288"/>
            <ac:spMk id="3" creationId="{9B6BE52A-BDC2-4787-8F1E-417B8311A731}"/>
          </ac:spMkLst>
        </pc:spChg>
        <pc:spChg chg="add del mod">
          <ac:chgData name="Andy Giesen" userId="d0c5bbf9-9758-40b7-913f-30ebc70b3e91" providerId="ADAL" clId="{5BCAA5F5-08F5-41CC-908D-E4DD99C067B9}" dt="2022-02-21T21:34:00.312" v="6758" actId="22"/>
          <ac:spMkLst>
            <pc:docMk/>
            <pc:sldMk cId="2382727608" sldId="288"/>
            <ac:spMk id="7" creationId="{E45AA0A3-8628-4124-82E2-FF59DF0479F4}"/>
          </ac:spMkLst>
        </pc:spChg>
        <pc:spChg chg="add del mod">
          <ac:chgData name="Andy Giesen" userId="d0c5bbf9-9758-40b7-913f-30ebc70b3e91" providerId="ADAL" clId="{5BCAA5F5-08F5-41CC-908D-E4DD99C067B9}" dt="2022-02-21T22:00:07.281" v="7445" actId="22"/>
          <ac:spMkLst>
            <pc:docMk/>
            <pc:sldMk cId="2382727608" sldId="288"/>
            <ac:spMk id="13" creationId="{C9661F21-9A3F-4886-BD62-75C6C832F4FA}"/>
          </ac:spMkLst>
        </pc:spChg>
        <pc:picChg chg="add del mod ord">
          <ac:chgData name="Andy Giesen" userId="d0c5bbf9-9758-40b7-913f-30ebc70b3e91" providerId="ADAL" clId="{5BCAA5F5-08F5-41CC-908D-E4DD99C067B9}" dt="2022-02-21T21:33:58.325" v="6755" actId="478"/>
          <ac:picMkLst>
            <pc:docMk/>
            <pc:sldMk cId="2382727608" sldId="288"/>
            <ac:picMk id="5" creationId="{4EDB9A9F-074B-440A-8B90-993E5ACD0ADD}"/>
          </ac:picMkLst>
        </pc:picChg>
        <pc:picChg chg="add del">
          <ac:chgData name="Andy Giesen" userId="d0c5bbf9-9758-40b7-913f-30ebc70b3e91" providerId="ADAL" clId="{5BCAA5F5-08F5-41CC-908D-E4DD99C067B9}" dt="2022-02-21T21:33:59.525" v="6757" actId="22"/>
          <ac:picMkLst>
            <pc:docMk/>
            <pc:sldMk cId="2382727608" sldId="288"/>
            <ac:picMk id="9" creationId="{484D4069-72CA-4F51-B36F-AEDCBB7EB0E1}"/>
          </ac:picMkLst>
        </pc:picChg>
        <pc:picChg chg="add del mod ord">
          <ac:chgData name="Andy Giesen" userId="d0c5bbf9-9758-40b7-913f-30ebc70b3e91" providerId="ADAL" clId="{5BCAA5F5-08F5-41CC-908D-E4DD99C067B9}" dt="2022-02-21T22:00:05.701" v="7444" actId="478"/>
          <ac:picMkLst>
            <pc:docMk/>
            <pc:sldMk cId="2382727608" sldId="288"/>
            <ac:picMk id="11" creationId="{D19810DB-A7AA-41D8-BC44-193D307CCFAF}"/>
          </ac:picMkLst>
        </pc:pic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2382727608" sldId="288"/>
            <ac:picMk id="15" creationId="{BCACFC3F-6F75-4A15-9AF4-B4AA43C9340D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54:46.965" v="27867" actId="27636"/>
        <pc:sldMkLst>
          <pc:docMk/>
          <pc:sldMk cId="522700168" sldId="289"/>
        </pc:sldMkLst>
        <pc:spChg chg="mod">
          <ac:chgData name="Andy Giesen" userId="d0c5bbf9-9758-40b7-913f-30ebc70b3e91" providerId="ADAL" clId="{5BCAA5F5-08F5-41CC-908D-E4DD99C067B9}" dt="2022-02-27T19:54:13.412" v="27818" actId="20577"/>
          <ac:spMkLst>
            <pc:docMk/>
            <pc:sldMk cId="522700168" sldId="289"/>
            <ac:spMk id="2" creationId="{29A6395A-8853-487D-BBC4-B0C55BD1A4C8}"/>
          </ac:spMkLst>
        </pc:spChg>
        <pc:spChg chg="mod">
          <ac:chgData name="Andy Giesen" userId="d0c5bbf9-9758-40b7-913f-30ebc70b3e91" providerId="ADAL" clId="{5BCAA5F5-08F5-41CC-908D-E4DD99C067B9}" dt="2022-02-27T19:54:46.965" v="27867" actId="27636"/>
          <ac:spMkLst>
            <pc:docMk/>
            <pc:sldMk cId="522700168" sldId="289"/>
            <ac:spMk id="3" creationId="{6F9712E0-B0B4-4325-AEB5-8C6FED5FFCA0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1T21:43:34.255" v="7313" actId="1076"/>
        <pc:sldMkLst>
          <pc:docMk/>
          <pc:sldMk cId="2377398321" sldId="290"/>
        </pc:sldMkLst>
        <pc:spChg chg="del">
          <ac:chgData name="Andy Giesen" userId="d0c5bbf9-9758-40b7-913f-30ebc70b3e91" providerId="ADAL" clId="{5BCAA5F5-08F5-41CC-908D-E4DD99C067B9}" dt="2022-02-21T21:43:25.081" v="7311" actId="478"/>
          <ac:spMkLst>
            <pc:docMk/>
            <pc:sldMk cId="2377398321" sldId="290"/>
            <ac:spMk id="2" creationId="{018C0949-41AA-4070-87AF-947B6901B2B0}"/>
          </ac:spMkLst>
        </pc:spChg>
        <pc:spChg chg="del">
          <ac:chgData name="Andy Giesen" userId="d0c5bbf9-9758-40b7-913f-30ebc70b3e91" providerId="ADAL" clId="{5BCAA5F5-08F5-41CC-908D-E4DD99C067B9}" dt="2022-02-21T21:41:46.698" v="7303"/>
          <ac:spMkLst>
            <pc:docMk/>
            <pc:sldMk cId="2377398321" sldId="290"/>
            <ac:spMk id="3" creationId="{0DF35C96-C88E-45D4-A6A0-D07FC32E414D}"/>
          </ac:spMkLst>
        </pc:spChg>
        <pc:spChg chg="add del mod">
          <ac:chgData name="Andy Giesen" userId="d0c5bbf9-9758-40b7-913f-30ebc70b3e91" providerId="ADAL" clId="{5BCAA5F5-08F5-41CC-908D-E4DD99C067B9}" dt="2022-02-21T21:41:48.451" v="7304"/>
          <ac:spMkLst>
            <pc:docMk/>
            <pc:sldMk cId="2377398321" sldId="290"/>
            <ac:spMk id="4" creationId="{E65E2673-F7E3-4823-812B-D66270FCE266}"/>
          </ac:spMkLst>
        </pc:spChg>
        <pc:spChg chg="add del mod">
          <ac:chgData name="Andy Giesen" userId="d0c5bbf9-9758-40b7-913f-30ebc70b3e91" providerId="ADAL" clId="{5BCAA5F5-08F5-41CC-908D-E4DD99C067B9}" dt="2022-02-21T21:41:52.058" v="7305"/>
          <ac:spMkLst>
            <pc:docMk/>
            <pc:sldMk cId="2377398321" sldId="290"/>
            <ac:spMk id="5" creationId="{66B47997-0E30-494F-AE6C-9A3586B2F092}"/>
          </ac:spMkLst>
        </pc:spChg>
        <pc:spChg chg="add del mod">
          <ac:chgData name="Andy Giesen" userId="d0c5bbf9-9758-40b7-913f-30ebc70b3e91" providerId="ADAL" clId="{5BCAA5F5-08F5-41CC-908D-E4DD99C067B9}" dt="2022-02-21T21:43:16.066" v="7310" actId="22"/>
          <ac:spMkLst>
            <pc:docMk/>
            <pc:sldMk cId="2377398321" sldId="290"/>
            <ac:spMk id="6" creationId="{9C73417B-DFB6-4105-AF47-FC388238FF23}"/>
          </ac:spMkLst>
        </pc:spChg>
        <pc:spChg chg="add del mod">
          <ac:chgData name="Andy Giesen" userId="d0c5bbf9-9758-40b7-913f-30ebc70b3e91" providerId="ADAL" clId="{5BCAA5F5-08F5-41CC-908D-E4DD99C067B9}" dt="2022-02-21T21:42:15.859" v="7309"/>
          <ac:spMkLst>
            <pc:docMk/>
            <pc:sldMk cId="2377398321" sldId="290"/>
            <ac:spMk id="7" creationId="{32257FAB-50C5-4F8E-A04A-149B9FAE86B2}"/>
          </ac:spMkLst>
        </pc:spChg>
        <pc:picChg chg="add mod ord">
          <ac:chgData name="Andy Giesen" userId="d0c5bbf9-9758-40b7-913f-30ebc70b3e91" providerId="ADAL" clId="{5BCAA5F5-08F5-41CC-908D-E4DD99C067B9}" dt="2022-02-21T21:43:34.255" v="7313" actId="1076"/>
          <ac:picMkLst>
            <pc:docMk/>
            <pc:sldMk cId="2377398321" sldId="290"/>
            <ac:picMk id="9" creationId="{5C6C53B0-9BC9-45D7-B1C3-AD96D5883D8B}"/>
          </ac:picMkLst>
        </pc:pic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00727567" sldId="29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00727567" sldId="291"/>
            <ac:spMk id="2" creationId="{AA891C33-267E-43D9-8E5B-78A7BDC3C0FD}"/>
          </ac:spMkLst>
        </pc:spChg>
        <pc:spChg chg="del">
          <ac:chgData name="Andy Giesen" userId="d0c5bbf9-9758-40b7-913f-30ebc70b3e91" providerId="ADAL" clId="{5BCAA5F5-08F5-41CC-908D-E4DD99C067B9}" dt="2022-02-21T21:45:11.665" v="7343" actId="3680"/>
          <ac:spMkLst>
            <pc:docMk/>
            <pc:sldMk cId="2000727567" sldId="291"/>
            <ac:spMk id="3" creationId="{B4EACAA6-948E-4205-B95D-934EA2944BC2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2000727567" sldId="291"/>
            <ac:graphicFrameMk id="4" creationId="{E390AE26-E6FA-4FA9-BBB3-67218CF57E91}"/>
          </ac:graphicFrameMkLst>
        </pc:graphicFrameChg>
      </pc:sldChg>
      <pc:sldChg chg="addSp delSp modSp new mod modNotesTx">
        <pc:chgData name="Andy Giesen" userId="d0c5bbf9-9758-40b7-913f-30ebc70b3e91" providerId="ADAL" clId="{5BCAA5F5-08F5-41CC-908D-E4DD99C067B9}" dt="2022-02-21T22:42:11.597" v="9702"/>
        <pc:sldMkLst>
          <pc:docMk/>
          <pc:sldMk cId="1100351204" sldId="292"/>
        </pc:sldMkLst>
        <pc:spChg chg="mod">
          <ac:chgData name="Andy Giesen" userId="d0c5bbf9-9758-40b7-913f-30ebc70b3e91" providerId="ADAL" clId="{5BCAA5F5-08F5-41CC-908D-E4DD99C067B9}" dt="2022-02-21T22:06:19.984" v="7760" actId="14100"/>
          <ac:spMkLst>
            <pc:docMk/>
            <pc:sldMk cId="1100351204" sldId="292"/>
            <ac:spMk id="2" creationId="{3E70E95F-8A24-408F-ADEE-BADC26E81A15}"/>
          </ac:spMkLst>
        </pc:spChg>
        <pc:spChg chg="add del">
          <ac:chgData name="Andy Giesen" userId="d0c5bbf9-9758-40b7-913f-30ebc70b3e91" providerId="ADAL" clId="{5BCAA5F5-08F5-41CC-908D-E4DD99C067B9}" dt="2022-02-21T22:05:36.388" v="7754" actId="3680"/>
          <ac:spMkLst>
            <pc:docMk/>
            <pc:sldMk cId="1100351204" sldId="292"/>
            <ac:spMk id="3" creationId="{070244BD-1B11-4CF2-BA02-288E95727F72}"/>
          </ac:spMkLst>
        </pc:spChg>
        <pc:graphicFrameChg chg="add del mod">
          <ac:chgData name="Andy Giesen" userId="d0c5bbf9-9758-40b7-913f-30ebc70b3e91" providerId="ADAL" clId="{5BCAA5F5-08F5-41CC-908D-E4DD99C067B9}" dt="2022-02-21T22:05:26.488" v="7751"/>
          <ac:graphicFrameMkLst>
            <pc:docMk/>
            <pc:sldMk cId="1100351204" sldId="292"/>
            <ac:graphicFrameMk id="4" creationId="{EEEF1050-14B8-4B55-A5D3-1615B3CBEE7B}"/>
          </ac:graphicFrameMkLst>
        </pc:graphicFrameChg>
        <pc:graphicFrameChg chg="add del mod">
          <ac:chgData name="Andy Giesen" userId="d0c5bbf9-9758-40b7-913f-30ebc70b3e91" providerId="ADAL" clId="{5BCAA5F5-08F5-41CC-908D-E4DD99C067B9}" dt="2022-02-21T22:05:28.117" v="7753"/>
          <ac:graphicFrameMkLst>
            <pc:docMk/>
            <pc:sldMk cId="1100351204" sldId="292"/>
            <ac:graphicFrameMk id="5" creationId="{134EB2C9-E97E-4571-8EA1-AB016DB743B3}"/>
          </ac:graphicFrameMkLst>
        </pc:graphicFrameChg>
        <pc:graphicFrameChg chg="add mod ord modGraphic">
          <ac:chgData name="Andy Giesen" userId="d0c5bbf9-9758-40b7-913f-30ebc70b3e91" providerId="ADAL" clId="{5BCAA5F5-08F5-41CC-908D-E4DD99C067B9}" dt="2022-02-21T22:06:57.415" v="7767" actId="108"/>
          <ac:graphicFrameMkLst>
            <pc:docMk/>
            <pc:sldMk cId="1100351204" sldId="292"/>
            <ac:graphicFrameMk id="6" creationId="{C9F1E58A-071A-4879-A2A6-E1DA4360D7E4}"/>
          </ac:graphicFrameMkLst>
        </pc:graphicFrame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523996232" sldId="29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2" creationId="{DD6CA373-7435-4915-864C-7A2A092970A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3" creationId="{060CD468-9D4B-43B3-B92B-F0B0ADDD882F}"/>
          </ac:spMkLst>
        </pc:spChg>
      </pc:sldChg>
      <pc:sldChg chg="modSp new del mod">
        <pc:chgData name="Andy Giesen" userId="d0c5bbf9-9758-40b7-913f-30ebc70b3e91" providerId="ADAL" clId="{5BCAA5F5-08F5-41CC-908D-E4DD99C067B9}" dt="2022-02-21T22:07:23.729" v="7814" actId="2696"/>
        <pc:sldMkLst>
          <pc:docMk/>
          <pc:sldMk cId="1961141941" sldId="293"/>
        </pc:sldMkLst>
        <pc:spChg chg="mod">
          <ac:chgData name="Andy Giesen" userId="d0c5bbf9-9758-40b7-913f-30ebc70b3e91" providerId="ADAL" clId="{5BCAA5F5-08F5-41CC-908D-E4DD99C067B9}" dt="2022-02-21T22:07:15.135" v="7813" actId="20577"/>
          <ac:spMkLst>
            <pc:docMk/>
            <pc:sldMk cId="1961141941" sldId="293"/>
            <ac:spMk id="2" creationId="{EE803FFE-29E9-4265-8C1E-7B916981002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21629075" sldId="29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2" creationId="{237956AC-563D-40E9-B9F2-E08D94F9F3A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3" creationId="{38674A1B-DF93-4DF3-9001-C16F1BAC8E1A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216986165" sldId="29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2" creationId="{628303CC-2E42-4B1D-8DB8-460B4D877E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3" creationId="{C4E5B51B-8D43-4C08-8621-3418E38CFBC4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351585432" sldId="29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51585432" sldId="296"/>
            <ac:spMk id="2" creationId="{2179A9F4-BB8A-4EDD-8D7F-238048EA26CA}"/>
          </ac:spMkLst>
        </pc:spChg>
        <pc:spChg chg="del">
          <ac:chgData name="Andy Giesen" userId="d0c5bbf9-9758-40b7-913f-30ebc70b3e91" providerId="ADAL" clId="{5BCAA5F5-08F5-41CC-908D-E4DD99C067B9}" dt="2022-02-22T01:01:44.129" v="10484" actId="22"/>
          <ac:spMkLst>
            <pc:docMk/>
            <pc:sldMk cId="3351585432" sldId="296"/>
            <ac:spMk id="3" creationId="{A7B0E709-C6C2-4E46-BEAE-AB474EA7D69C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351585432" sldId="296"/>
            <ac:picMk id="5" creationId="{92502192-6BC7-4001-B31D-41A893B97B35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625994436" sldId="29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25994436" sldId="297"/>
            <ac:spMk id="2" creationId="{49E7C7E2-FFDF-4A09-8062-705B81804FEB}"/>
          </ac:spMkLst>
        </pc:spChg>
        <pc:spChg chg="del">
          <ac:chgData name="Andy Giesen" userId="d0c5bbf9-9758-40b7-913f-30ebc70b3e91" providerId="ADAL" clId="{5BCAA5F5-08F5-41CC-908D-E4DD99C067B9}" dt="2022-02-22T01:02:39.129" v="10488" actId="22"/>
          <ac:spMkLst>
            <pc:docMk/>
            <pc:sldMk cId="3625994436" sldId="297"/>
            <ac:spMk id="3" creationId="{6BBB8C5E-7729-4BAD-8A28-E470C9CB55D8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625994436" sldId="297"/>
            <ac:picMk id="5" creationId="{1BC1B3A9-9532-47DF-A6CC-CA0C2EEBCF18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811577140" sldId="29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2" creationId="{584C299F-5BF6-43F4-8FAE-FFC423198DF3}"/>
          </ac:spMkLst>
        </pc:spChg>
        <pc:spChg chg="del">
          <ac:chgData name="Andy Giesen" userId="d0c5bbf9-9758-40b7-913f-30ebc70b3e91" providerId="ADAL" clId="{5BCAA5F5-08F5-41CC-908D-E4DD99C067B9}" dt="2022-02-22T01:16:30.750" v="10559" actId="3680"/>
          <ac:spMkLst>
            <pc:docMk/>
            <pc:sldMk cId="3811577140" sldId="298"/>
            <ac:spMk id="3" creationId="{D814088D-5852-457E-B11C-F1FBADF8E45E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5" creationId="{212AC56D-ABED-488C-967C-124E5822AC85}"/>
          </ac:spMkLst>
        </pc:spChg>
        <pc:graphicFrameChg chg="add mod ord modGraphic">
          <ac:chgData name="Andy Giesen" userId="d0c5bbf9-9758-40b7-913f-30ebc70b3e91" providerId="ADAL" clId="{5BCAA5F5-08F5-41CC-908D-E4DD99C067B9}" dt="2022-02-25T03:48:25.145" v="16587" actId="14100"/>
          <ac:graphicFrameMkLst>
            <pc:docMk/>
            <pc:sldMk cId="3811577140" sldId="298"/>
            <ac:graphicFrameMk id="4" creationId="{7B6E8794-0810-4F0D-BF9D-8D0BDBB6A212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81751282" sldId="29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1751282" sldId="299"/>
            <ac:spMk id="2" creationId="{8CB20461-AFE7-4848-96E9-CD0823B78C72}"/>
          </ac:spMkLst>
        </pc:spChg>
        <pc:spChg chg="del">
          <ac:chgData name="Andy Giesen" userId="d0c5bbf9-9758-40b7-913f-30ebc70b3e91" providerId="ADAL" clId="{5BCAA5F5-08F5-41CC-908D-E4DD99C067B9}" dt="2022-02-24T01:47:20.193" v="10929"/>
          <ac:spMkLst>
            <pc:docMk/>
            <pc:sldMk cId="381751282" sldId="299"/>
            <ac:spMk id="3" creationId="{D0194EFA-8A8C-4953-B1A4-DF6798523233}"/>
          </ac:spMkLst>
        </pc:spChg>
        <pc:picChg chg="add mod">
          <ac:chgData name="Andy Giesen" userId="d0c5bbf9-9758-40b7-913f-30ebc70b3e91" providerId="ADAL" clId="{5BCAA5F5-08F5-41CC-908D-E4DD99C067B9}" dt="2022-02-24T01:47:59.965" v="10950" actId="208"/>
          <ac:picMkLst>
            <pc:docMk/>
            <pc:sldMk cId="381751282" sldId="299"/>
            <ac:picMk id="4098" creationId="{9BD59762-B4A3-4EF1-A091-3EBF6D0E40DA}"/>
          </ac:picMkLst>
        </pc:picChg>
      </pc:sldChg>
      <pc:sldChg chg="addSp delSp modSp new mod setBg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789259613" sldId="300"/>
        </pc:sldMkLst>
        <pc:spChg chg="add del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2" creationId="{68EEEB77-1F05-4D6B-A185-F5F0F827153B}"/>
          </ac:spMkLst>
        </pc:spChg>
        <pc:spChg chg="del">
          <ac:chgData name="Andy Giesen" userId="d0c5bbf9-9758-40b7-913f-30ebc70b3e91" providerId="ADAL" clId="{5BCAA5F5-08F5-41CC-908D-E4DD99C067B9}" dt="2022-02-24T01:57:06.214" v="10972"/>
          <ac:spMkLst>
            <pc:docMk/>
            <pc:sldMk cId="1789259613" sldId="300"/>
            <ac:spMk id="3" creationId="{AF77369F-CD27-4401-BAA1-DF265962FFAA}"/>
          </ac:spMkLst>
        </pc:spChg>
        <pc:spChg chg="add del mod">
          <ac:chgData name="Andy Giesen" userId="d0c5bbf9-9758-40b7-913f-30ebc70b3e91" providerId="ADAL" clId="{5BCAA5F5-08F5-41CC-908D-E4DD99C067B9}" dt="2022-02-24T01:57:39.278" v="10985"/>
          <ac:spMkLst>
            <pc:docMk/>
            <pc:sldMk cId="1789259613" sldId="300"/>
            <ac:spMk id="4" creationId="{57D4DC5B-8B6A-433D-ADEB-24C3FB336E7C}"/>
          </ac:spMkLst>
        </pc:spChg>
        <pc:spChg chg="add del mod">
          <ac:chgData name="Andy Giesen" userId="d0c5bbf9-9758-40b7-913f-30ebc70b3e91" providerId="ADAL" clId="{5BCAA5F5-08F5-41CC-908D-E4DD99C067B9}" dt="2022-02-24T01:58:49.498" v="10998" actId="478"/>
          <ac:spMkLst>
            <pc:docMk/>
            <pc:sldMk cId="1789259613" sldId="300"/>
            <ac:spMk id="6" creationId="{697A42A0-68C7-4FC4-96CA-EDC70AD81D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7" creationId="{D8184688-9B12-4F5E-8CFF-61D0D053FA44}"/>
          </ac:spMkLst>
        </pc:spChg>
        <pc:spChg chg="add del">
          <ac:chgData name="Andy Giesen" userId="d0c5bbf9-9758-40b7-913f-30ebc70b3e91" providerId="ADAL" clId="{5BCAA5F5-08F5-41CC-908D-E4DD99C067B9}" dt="2022-02-24T01:57:50.942" v="10987" actId="26606"/>
          <ac:spMkLst>
            <pc:docMk/>
            <pc:sldMk cId="1789259613" sldId="300"/>
            <ac:spMk id="73" creationId="{D4771268-CB57-404A-9271-370EB28F6090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5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7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6" creationId="{96235545-AF64-465C-8BC9-24418C72BC0D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7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5128" creationId="{D95D69E9-ECA2-4F01-835A-9354770C08D9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9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0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1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2" creationId="{D95D69E9-ECA2-4F01-835A-9354770C08D9}"/>
          </ac:spMkLst>
        </pc:spChg>
        <pc:picChg chg="add del mod">
          <ac:chgData name="Andy Giesen" userId="d0c5bbf9-9758-40b7-913f-30ebc70b3e91" providerId="ADAL" clId="{5BCAA5F5-08F5-41CC-908D-E4DD99C067B9}" dt="2022-02-24T01:57:37.868" v="10984" actId="478"/>
          <ac:picMkLst>
            <pc:docMk/>
            <pc:sldMk cId="1789259613" sldId="300"/>
            <ac:picMk id="5122" creationId="{CCAF43E7-6708-432A-9985-95902D788354}"/>
          </ac:picMkLst>
        </pc:pic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1789259613" sldId="300"/>
            <ac:picMk id="5124" creationId="{96A7AC43-0D5A-4AA6-8C66-B8C078B10A4D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91633586" sldId="301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2" creationId="{9795A51F-8016-4674-9246-0AB8C35BF16D}"/>
          </ac:spMkLst>
        </pc:spChg>
        <pc:spChg chg="del">
          <ac:chgData name="Andy Giesen" userId="d0c5bbf9-9758-40b7-913f-30ebc70b3e91" providerId="ADAL" clId="{5BCAA5F5-08F5-41CC-908D-E4DD99C067B9}" dt="2022-02-24T01:59:21.821" v="11026"/>
          <ac:spMkLst>
            <pc:docMk/>
            <pc:sldMk cId="491633586" sldId="301"/>
            <ac:spMk id="3" creationId="{457AAD8B-CBFE-4946-82E9-B505C544BD1F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4" creationId="{5B3FB3A6-F6D6-4371-ADB4-34A3B1D3CEA7}"/>
          </ac:spMkLst>
        </pc:sp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491633586" sldId="301"/>
            <ac:picMk id="6146" creationId="{85D45C2B-2BD2-4BB0-8356-A9C7D3C8E22C}"/>
          </ac:picMkLst>
        </pc:picChg>
      </pc:sldChg>
      <pc:sldChg chg="modSp add mod modNotesTx">
        <pc:chgData name="Andy Giesen" userId="d0c5bbf9-9758-40b7-913f-30ebc70b3e91" providerId="ADAL" clId="{5BCAA5F5-08F5-41CC-908D-E4DD99C067B9}" dt="2022-02-27T19:22:30.757" v="26623"/>
        <pc:sldMkLst>
          <pc:docMk/>
          <pc:sldMk cId="306168586" sldId="30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862789438" sldId="302"/>
        </pc:sldMkLst>
        <pc:spChg chg="mod">
          <ac:chgData name="Andy Giesen" userId="d0c5bbf9-9758-40b7-913f-30ebc70b3e91" providerId="ADAL" clId="{5BCAA5F5-08F5-41CC-908D-E4DD99C067B9}" dt="2022-02-25T01:51:30.195" v="11283"/>
          <ac:spMkLst>
            <pc:docMk/>
            <pc:sldMk cId="1862789438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5T01:54:34.355" v="11582" actId="20577"/>
          <ac:spMkLst>
            <pc:docMk/>
            <pc:sldMk cId="1862789438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128841189" sldId="303"/>
        </pc:sldMkLst>
        <pc:spChg chg="mod">
          <ac:chgData name="Andy Giesen" userId="d0c5bbf9-9758-40b7-913f-30ebc70b3e91" providerId="ADAL" clId="{5BCAA5F5-08F5-41CC-908D-E4DD99C067B9}" dt="2022-02-25T02:01:59.290" v="11775" actId="20577"/>
          <ac:spMkLst>
            <pc:docMk/>
            <pc:sldMk cId="1128841189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5T02:01:04.393" v="11763" actId="14"/>
          <ac:spMkLst>
            <pc:docMk/>
            <pc:sldMk cId="1128841189" sldId="303"/>
            <ac:spMk id="3" creationId="{A9F3FF6D-3FF3-4D6B-8567-EDAD56A06B9D}"/>
          </ac:spMkLst>
        </pc:spChg>
      </pc:sldChg>
      <pc:sldChg chg="modSp add mod">
        <pc:chgData name="Andy Giesen" userId="d0c5bbf9-9758-40b7-913f-30ebc70b3e91" providerId="ADAL" clId="{5BCAA5F5-08F5-41CC-908D-E4DD99C067B9}" dt="2022-02-27T19:22:30.757" v="26623"/>
        <pc:sldMkLst>
          <pc:docMk/>
          <pc:sldMk cId="3177741811" sldId="30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3" creationId="{A9F3FF6D-3FF3-4D6B-8567-EDAD56A06B9D}"/>
          </ac:spMkLst>
        </pc:spChg>
      </pc:sldChg>
      <pc:sldChg chg="modSp add del mod ord modNotesTx">
        <pc:chgData name="Andy Giesen" userId="d0c5bbf9-9758-40b7-913f-30ebc70b3e91" providerId="ADAL" clId="{5BCAA5F5-08F5-41CC-908D-E4DD99C067B9}" dt="2022-02-25T02:08:12.880" v="11930" actId="2696"/>
        <pc:sldMkLst>
          <pc:docMk/>
          <pc:sldMk cId="2114883326" sldId="304"/>
        </pc:sldMkLst>
        <pc:spChg chg="mod">
          <ac:chgData name="Andy Giesen" userId="d0c5bbf9-9758-40b7-913f-30ebc70b3e91" providerId="ADAL" clId="{5BCAA5F5-08F5-41CC-908D-E4DD99C067B9}" dt="2022-02-25T02:07:15.704" v="11913" actId="21"/>
          <ac:spMkLst>
            <pc:docMk/>
            <pc:sldMk cId="2114883326" sldId="304"/>
            <ac:spMk id="3" creationId="{90A3042D-456F-47B9-979F-59ABA8E09F1E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3545925262" sldId="304"/>
        </pc:sldMkLst>
        <pc:spChg chg="mod">
          <ac:chgData name="Andy Giesen" userId="d0c5bbf9-9758-40b7-913f-30ebc70b3e91" providerId="ADAL" clId="{5BCAA5F5-08F5-41CC-908D-E4DD99C067B9}" dt="2022-02-25T02:02:40.599" v="11779"/>
          <ac:spMkLst>
            <pc:docMk/>
            <pc:sldMk cId="3545925262" sldId="304"/>
            <ac:spMk id="2" creationId="{098BC018-10D3-4AA1-9347-FCAA05C4B48C}"/>
          </ac:spMkLst>
        </pc:spChg>
        <pc:spChg chg="mod">
          <ac:chgData name="Andy Giesen" userId="d0c5bbf9-9758-40b7-913f-30ebc70b3e91" providerId="ADAL" clId="{5BCAA5F5-08F5-41CC-908D-E4DD99C067B9}" dt="2022-02-25T02:02:45.489" v="11780" actId="14"/>
          <ac:spMkLst>
            <pc:docMk/>
            <pc:sldMk cId="3545925262" sldId="304"/>
            <ac:spMk id="3" creationId="{90A3042D-456F-47B9-979F-59ABA8E09F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85863455" sldId="30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2" creationId="{47CFA438-749F-4911-9BA1-1148CAA4D2A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3" creationId="{EDFCAC62-609B-4869-B152-C0F63C35E5A6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2997528" sldId="30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2" creationId="{223501A6-7A22-4B52-A51D-A136DEE18E9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3" creationId="{6B035DEA-5E23-41B5-8011-D8C8027EF5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378017799" sldId="30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2" creationId="{E6D572A7-025A-4930-B9B9-336B2DBF49C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3" creationId="{64BC531D-D9BA-4015-99A8-66B55D706AC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627565660" sldId="30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2" creationId="{F6662E69-A76B-407D-9C87-BEE196B7F52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3" creationId="{1A227BFF-433F-4B2C-8ED5-30C53A48453E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2:34:57.817" v="13306" actId="2696"/>
        <pc:sldMkLst>
          <pc:docMk/>
          <pc:sldMk cId="3646707137" sldId="308"/>
        </pc:sldMkLst>
        <pc:spChg chg="mod">
          <ac:chgData name="Andy Giesen" userId="d0c5bbf9-9758-40b7-913f-30ebc70b3e91" providerId="ADAL" clId="{5BCAA5F5-08F5-41CC-908D-E4DD99C067B9}" dt="2022-02-25T02:27:30.976" v="13088" actId="20577"/>
          <ac:spMkLst>
            <pc:docMk/>
            <pc:sldMk cId="3646707137" sldId="308"/>
            <ac:spMk id="2" creationId="{7A85AE88-F59B-4594-A050-AEEB26B9FEA8}"/>
          </ac:spMkLst>
        </pc:spChg>
        <pc:spChg chg="mod">
          <ac:chgData name="Andy Giesen" userId="d0c5bbf9-9758-40b7-913f-30ebc70b3e91" providerId="ADAL" clId="{5BCAA5F5-08F5-41CC-908D-E4DD99C067B9}" dt="2022-02-25T02:34:52.608" v="13304" actId="21"/>
          <ac:spMkLst>
            <pc:docMk/>
            <pc:sldMk cId="3646707137" sldId="308"/>
            <ac:spMk id="3" creationId="{1E72FF65-06CA-40A2-B0B7-92D48316AA67}"/>
          </ac:spMkLst>
        </pc:spChg>
      </pc:sldChg>
      <pc:sldChg chg="modSp new del mod">
        <pc:chgData name="Andy Giesen" userId="d0c5bbf9-9758-40b7-913f-30ebc70b3e91" providerId="ADAL" clId="{5BCAA5F5-08F5-41CC-908D-E4DD99C067B9}" dt="2022-02-25T02:44:53.126" v="13881" actId="2696"/>
        <pc:sldMkLst>
          <pc:docMk/>
          <pc:sldMk cId="167550873" sldId="309"/>
        </pc:sldMkLst>
        <pc:spChg chg="mod">
          <ac:chgData name="Andy Giesen" userId="d0c5bbf9-9758-40b7-913f-30ebc70b3e91" providerId="ADAL" clId="{5BCAA5F5-08F5-41CC-908D-E4DD99C067B9}" dt="2022-02-25T02:44:24.767" v="13796" actId="20577"/>
          <ac:spMkLst>
            <pc:docMk/>
            <pc:sldMk cId="167550873" sldId="309"/>
            <ac:spMk id="2" creationId="{D8F79912-074F-4E59-BBDA-F1CD140F7C19}"/>
          </ac:spMkLst>
        </pc:spChg>
        <pc:spChg chg="mod">
          <ac:chgData name="Andy Giesen" userId="d0c5bbf9-9758-40b7-913f-30ebc70b3e91" providerId="ADAL" clId="{5BCAA5F5-08F5-41CC-908D-E4DD99C067B9}" dt="2022-02-25T02:44:49.943" v="13880" actId="6549"/>
          <ac:spMkLst>
            <pc:docMk/>
            <pc:sldMk cId="167550873" sldId="309"/>
            <ac:spMk id="3" creationId="{9520CDD1-0E01-4906-976E-44709A61694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679985437" sldId="30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2" creationId="{CB745A01-45E1-4762-8F60-74582A07A72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3" creationId="{5F8935DE-3298-4CE9-A13C-C7176C44D5C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350527017" sldId="31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2" creationId="{8B82F3D5-EBA7-43E0-ADCD-F61FB619100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3" creationId="{A778A007-831C-4424-BFFB-F082B1596039}"/>
          </ac:spMkLst>
        </pc:spChg>
      </pc:sldChg>
      <pc:sldChg chg="addSp delSp modSp new mod setBg delDesignElem">
        <pc:chgData name="Andy Giesen" userId="d0c5bbf9-9758-40b7-913f-30ebc70b3e91" providerId="ADAL" clId="{5BCAA5F5-08F5-41CC-908D-E4DD99C067B9}" dt="2022-02-27T19:22:30.757" v="26623"/>
        <pc:sldMkLst>
          <pc:docMk/>
          <pc:sldMk cId="2037602476" sldId="311"/>
        </pc:sldMkLst>
        <pc:spChg chg="del">
          <ac:chgData name="Andy Giesen" userId="d0c5bbf9-9758-40b7-913f-30ebc70b3e91" providerId="ADAL" clId="{5BCAA5F5-08F5-41CC-908D-E4DD99C067B9}" dt="2022-02-25T02:54:51.933" v="14421" actId="26606"/>
          <ac:spMkLst>
            <pc:docMk/>
            <pc:sldMk cId="2037602476" sldId="311"/>
            <ac:spMk id="2" creationId="{08A9D62B-9D21-4D00-9B4A-21D821F21BF9}"/>
          </ac:spMkLst>
        </pc:spChg>
        <pc:spChg chg="del">
          <ac:chgData name="Andy Giesen" userId="d0c5bbf9-9758-40b7-913f-30ebc70b3e91" providerId="ADAL" clId="{5BCAA5F5-08F5-41CC-908D-E4DD99C067B9}" dt="2022-02-25T02:54:47.137" v="14420" actId="22"/>
          <ac:spMkLst>
            <pc:docMk/>
            <pc:sldMk cId="2037602476" sldId="311"/>
            <ac:spMk id="3" creationId="{08520A2A-29BE-474A-86A0-7384411119C3}"/>
          </ac:spMkLst>
        </pc:spChg>
        <pc:spChg chg="add del">
          <ac:chgData name="Andy Giesen" userId="d0c5bbf9-9758-40b7-913f-30ebc70b3e91" providerId="ADAL" clId="{5BCAA5F5-08F5-41CC-908D-E4DD99C067B9}" dt="2022-02-27T19:22:30.757" v="26623"/>
          <ac:spMkLst>
            <pc:docMk/>
            <pc:sldMk cId="2037602476" sldId="311"/>
            <ac:spMk id="10" creationId="{42A4FC2C-047E-45A5-965D-8E1E3BF09BC6}"/>
          </ac:spMkLst>
        </pc:spChg>
        <pc:picChg chg="add mod ord">
          <ac:chgData name="Andy Giesen" userId="d0c5bbf9-9758-40b7-913f-30ebc70b3e91" providerId="ADAL" clId="{5BCAA5F5-08F5-41CC-908D-E4DD99C067B9}" dt="2022-02-25T02:54:51.933" v="14421" actId="26606"/>
          <ac:picMkLst>
            <pc:docMk/>
            <pc:sldMk cId="2037602476" sldId="311"/>
            <ac:picMk id="5" creationId="{1D664709-CFDB-4CDA-A5E8-225CA921EF16}"/>
          </ac:picMkLst>
        </pc:picChg>
      </pc:sldChg>
      <pc:sldChg chg="addSp delSp modSp new mod or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065615819" sldId="312"/>
        </pc:sldMkLst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2" creationId="{BCB25ECB-2F3F-4412-95E5-7C5A9038FBFD}"/>
          </ac:spMkLst>
        </pc:spChg>
        <pc:spChg chg="del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3" creationId="{C1727913-7D0D-4C66-B432-759BAEF131C0}"/>
          </ac:spMkLst>
        </pc:spChg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4" creationId="{2BD3D28E-35E1-4398-A1A4-F5C8BBFA1B60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5" creationId="{79B98450-3FBC-4D3B-9309-E18366141153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6" creationId="{86C0512D-F724-4222-B7EE-6D7E6AF18CDA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7" creationId="{341312DA-F343-4BA2-9147-057A60B732CD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8" creationId="{CAAA03F3-68B1-48FD-A465-7BF712A1773A}"/>
          </ac:spMkLst>
        </pc:sp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880317115" sldId="31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2" creationId="{70F8A1A5-0868-4483-A2D1-B4DF048D0663}"/>
          </ac:spMkLst>
        </pc:spChg>
        <pc:spChg chg="del mod ord">
          <ac:chgData name="Andy Giesen" userId="d0c5bbf9-9758-40b7-913f-30ebc70b3e91" providerId="ADAL" clId="{5BCAA5F5-08F5-41CC-908D-E4DD99C067B9}" dt="2022-02-25T03:02:34.199" v="14674" actId="700"/>
          <ac:spMkLst>
            <pc:docMk/>
            <pc:sldMk cId="2880317115" sldId="313"/>
            <ac:spMk id="3" creationId="{9A72FAC1-6F00-4637-A0C6-3C92FA99E720}"/>
          </ac:spMkLst>
        </pc:spChg>
        <pc:spChg chg="add del mod ord">
          <ac:chgData name="Andy Giesen" userId="d0c5bbf9-9758-40b7-913f-30ebc70b3e91" providerId="ADAL" clId="{5BCAA5F5-08F5-41CC-908D-E4DD99C067B9}" dt="2022-02-25T04:13:12.887" v="17029" actId="700"/>
          <ac:spMkLst>
            <pc:docMk/>
            <pc:sldMk cId="2880317115" sldId="313"/>
            <ac:spMk id="4" creationId="{55264FE6-9CA9-4FE9-93C3-6E3DB988ECE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5" creationId="{C829F902-F7DA-46F9-AFDA-808702229384}"/>
          </ac:spMkLst>
        </pc:spChg>
        <pc:spChg chg="add del">
          <ac:chgData name="Andy Giesen" userId="d0c5bbf9-9758-40b7-913f-30ebc70b3e91" providerId="ADAL" clId="{5BCAA5F5-08F5-41CC-908D-E4DD99C067B9}" dt="2022-02-25T04:12:01.658" v="17025" actId="22"/>
          <ac:spMkLst>
            <pc:docMk/>
            <pc:sldMk cId="2880317115" sldId="313"/>
            <ac:spMk id="7" creationId="{D4FE6F36-A905-4BBA-9D50-37360A0DDE34}"/>
          </ac:spMkLst>
        </pc:spChg>
        <pc:picChg chg="add del mod">
          <ac:chgData name="Andy Giesen" userId="d0c5bbf9-9758-40b7-913f-30ebc70b3e91" providerId="ADAL" clId="{5BCAA5F5-08F5-41CC-908D-E4DD99C067B9}" dt="2022-02-25T04:12:08.706" v="17028" actId="931"/>
          <ac:picMkLst>
            <pc:docMk/>
            <pc:sldMk cId="2880317115" sldId="313"/>
            <ac:picMk id="9" creationId="{F470B55C-9769-468E-AD07-20CE1AC916AC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54567259" sldId="31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2" creationId="{0C33040E-3E30-486D-9BED-01F2FE7C2C1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3" creationId="{5CE4A7E8-93B2-4701-9E35-3F57DA338D7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560360563" sldId="31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2" creationId="{B56574B3-78CA-4136-AAC3-47A034DA28C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3" creationId="{C04F1666-74A0-42B3-87BD-10CC2B3C67F7}"/>
          </ac:spMkLst>
        </pc:spChg>
      </pc:sldChg>
      <pc:sldChg chg="modSp new del mod">
        <pc:chgData name="Andy Giesen" userId="d0c5bbf9-9758-40b7-913f-30ebc70b3e91" providerId="ADAL" clId="{5BCAA5F5-08F5-41CC-908D-E4DD99C067B9}" dt="2022-02-25T03:20:20.479" v="15380" actId="2696"/>
        <pc:sldMkLst>
          <pc:docMk/>
          <pc:sldMk cId="1438261758" sldId="316"/>
        </pc:sldMkLst>
        <pc:spChg chg="mod">
          <ac:chgData name="Andy Giesen" userId="d0c5bbf9-9758-40b7-913f-30ebc70b3e91" providerId="ADAL" clId="{5BCAA5F5-08F5-41CC-908D-E4DD99C067B9}" dt="2022-02-25T03:17:56.459" v="15317" actId="20577"/>
          <ac:spMkLst>
            <pc:docMk/>
            <pc:sldMk cId="1438261758" sldId="316"/>
            <ac:spMk id="2" creationId="{64A66DB9-1A1D-430A-9C61-E52FFE67ED8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960085307" sldId="31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2" creationId="{F07E2B78-5BD0-49D4-BC06-EDE696767B6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3" creationId="{182EF875-3637-4277-A997-27BA3906F847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3:45:35.575" v="16413" actId="2696"/>
        <pc:sldMkLst>
          <pc:docMk/>
          <pc:sldMk cId="760597857" sldId="317"/>
        </pc:sldMkLst>
        <pc:spChg chg="mod">
          <ac:chgData name="Andy Giesen" userId="d0c5bbf9-9758-40b7-913f-30ebc70b3e91" providerId="ADAL" clId="{5BCAA5F5-08F5-41CC-908D-E4DD99C067B9}" dt="2022-02-25T03:44:08.606" v="16398" actId="20577"/>
          <ac:spMkLst>
            <pc:docMk/>
            <pc:sldMk cId="760597857" sldId="317"/>
            <ac:spMk id="2" creationId="{3539105E-612E-4156-91E8-E287382E50A4}"/>
          </ac:spMkLst>
        </pc:spChg>
        <pc:spChg chg="mod">
          <ac:chgData name="Andy Giesen" userId="d0c5bbf9-9758-40b7-913f-30ebc70b3e91" providerId="ADAL" clId="{5BCAA5F5-08F5-41CC-908D-E4DD99C067B9}" dt="2022-02-25T03:45:20.549" v="16412" actId="20577"/>
          <ac:spMkLst>
            <pc:docMk/>
            <pc:sldMk cId="760597857" sldId="317"/>
            <ac:spMk id="3" creationId="{A596A82C-DED1-4D5A-9454-5451CF0332A0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839808471" sldId="317"/>
        </pc:sldMkLst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2" creationId="{D88A0BA5-EB18-462C-800B-3CC9FC908A2C}"/>
          </ac:spMkLst>
        </pc:spChg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3" creationId="{2C74CB5F-7436-4D11-BC6F-9F2082DFC800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4" creationId="{F16EBAA0-FA35-4AA7-9ACA-B8EA174C7336}"/>
          </ac:spMkLst>
        </pc:spChg>
        <pc:spChg chg="add del mod ord">
          <ac:chgData name="Andy Giesen" userId="d0c5bbf9-9758-40b7-913f-30ebc70b3e91" providerId="ADAL" clId="{5BCAA5F5-08F5-41CC-908D-E4DD99C067B9}" dt="2022-02-25T04:14:36.599" v="17143" actId="931"/>
          <ac:spMkLst>
            <pc:docMk/>
            <pc:sldMk cId="1839808471" sldId="317"/>
            <ac:spMk id="5" creationId="{75A2BC1A-96DF-442C-AD58-A18A5E237CF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6" creationId="{E07D5D6A-963F-4984-AC2A-6464D666E48D}"/>
          </ac:spMkLst>
        </pc:spChg>
        <pc:spChg chg="add del mod">
          <ac:chgData name="Andy Giesen" userId="d0c5bbf9-9758-40b7-913f-30ebc70b3e91" providerId="ADAL" clId="{5BCAA5F5-08F5-41CC-908D-E4DD99C067B9}" dt="2022-02-25T04:25:19.288" v="17786" actId="931"/>
          <ac:spMkLst>
            <pc:docMk/>
            <pc:sldMk cId="1839808471" sldId="317"/>
            <ac:spMk id="18" creationId="{3DEB6E2E-28BB-468B-801C-0C19729D7961}"/>
          </ac:spMkLst>
        </pc:spChg>
        <pc:spChg chg="add del mod">
          <ac:chgData name="Andy Giesen" userId="d0c5bbf9-9758-40b7-913f-30ebc70b3e91" providerId="ADAL" clId="{5BCAA5F5-08F5-41CC-908D-E4DD99C067B9}" dt="2022-02-25T04:25:34.407" v="17794" actId="478"/>
          <ac:spMkLst>
            <pc:docMk/>
            <pc:sldMk cId="1839808471" sldId="317"/>
            <ac:spMk id="24" creationId="{164595CE-E301-473D-8044-5CFDCD83782D}"/>
          </ac:spMkLst>
        </pc:spChg>
        <pc:picChg chg="add del mod">
          <ac:chgData name="Andy Giesen" userId="d0c5bbf9-9758-40b7-913f-30ebc70b3e91" providerId="ADAL" clId="{5BCAA5F5-08F5-41CC-908D-E4DD99C067B9}" dt="2022-02-25T04:25:10.103" v="17785" actId="478"/>
          <ac:picMkLst>
            <pc:docMk/>
            <pc:sldMk cId="1839808471" sldId="317"/>
            <ac:picMk id="8" creationId="{0B97A915-A50E-49D7-B840-BAFF7EBC8127}"/>
          </ac:picMkLst>
        </pc:picChg>
        <pc:picChg chg="add del mod">
          <ac:chgData name="Andy Giesen" userId="d0c5bbf9-9758-40b7-913f-30ebc70b3e91" providerId="ADAL" clId="{5BCAA5F5-08F5-41CC-908D-E4DD99C067B9}" dt="2022-02-25T04:14:54.817" v="17151" actId="931"/>
          <ac:picMkLst>
            <pc:docMk/>
            <pc:sldMk cId="1839808471" sldId="317"/>
            <ac:picMk id="10" creationId="{8D990F12-E91D-4F82-887B-D087485185F4}"/>
          </ac:picMkLst>
        </pc:picChg>
        <pc:picChg chg="add mod ord">
          <ac:chgData name="Andy Giesen" userId="d0c5bbf9-9758-40b7-913f-30ebc70b3e91" providerId="ADAL" clId="{5BCAA5F5-08F5-41CC-908D-E4DD99C067B9}" dt="2022-02-25T04:24:53.741" v="17784" actId="1076"/>
          <ac:picMkLst>
            <pc:docMk/>
            <pc:sldMk cId="1839808471" sldId="317"/>
            <ac:picMk id="12" creationId="{857EB4A9-D5B6-4323-AA03-6BC617182753}"/>
          </ac:picMkLst>
        </pc:picChg>
        <pc:picChg chg="add mod ord">
          <ac:chgData name="Andy Giesen" userId="d0c5bbf9-9758-40b7-913f-30ebc70b3e91" providerId="ADAL" clId="{5BCAA5F5-08F5-41CC-908D-E4DD99C067B9}" dt="2022-02-25T04:24:42.299" v="17781" actId="166"/>
          <ac:picMkLst>
            <pc:docMk/>
            <pc:sldMk cId="1839808471" sldId="317"/>
            <ac:picMk id="14" creationId="{E7C9DD5B-A762-4B1E-B94B-A75DD747769F}"/>
          </ac:picMkLst>
        </pc:picChg>
        <pc:picChg chg="add mod">
          <ac:chgData name="Andy Giesen" userId="d0c5bbf9-9758-40b7-913f-30ebc70b3e91" providerId="ADAL" clId="{5BCAA5F5-08F5-41CC-908D-E4DD99C067B9}" dt="2022-02-25T04:24:52.378" v="17783" actId="1076"/>
          <ac:picMkLst>
            <pc:docMk/>
            <pc:sldMk cId="1839808471" sldId="317"/>
            <ac:picMk id="16" creationId="{FDB49307-7708-4D7E-A8D4-D48EEC30647C}"/>
          </ac:picMkLst>
        </pc:picChg>
        <pc:picChg chg="add del mod">
          <ac:chgData name="Andy Giesen" userId="d0c5bbf9-9758-40b7-913f-30ebc70b3e91" providerId="ADAL" clId="{5BCAA5F5-08F5-41CC-908D-E4DD99C067B9}" dt="2022-02-25T04:25:29.946" v="17791" actId="478"/>
          <ac:picMkLst>
            <pc:docMk/>
            <pc:sldMk cId="1839808471" sldId="317"/>
            <ac:picMk id="20" creationId="{B3B43CCF-83EE-4F24-A394-7127D4EAE275}"/>
          </ac:picMkLst>
        </pc:picChg>
        <pc:picChg chg="add mod ord">
          <ac:chgData name="Andy Giesen" userId="d0c5bbf9-9758-40b7-913f-30ebc70b3e91" providerId="ADAL" clId="{5BCAA5F5-08F5-41CC-908D-E4DD99C067B9}" dt="2022-02-25T04:25:45.349" v="17799" actId="1076"/>
          <ac:picMkLst>
            <pc:docMk/>
            <pc:sldMk cId="1839808471" sldId="317"/>
            <ac:picMk id="22" creationId="{DF2B05A6-BB1F-4FB8-A7E6-D20662A37F52}"/>
          </ac:picMkLst>
        </pc:picChg>
      </pc:sldChg>
      <pc:sldChg chg="modSp new del mod">
        <pc:chgData name="Andy Giesen" userId="d0c5bbf9-9758-40b7-913f-30ebc70b3e91" providerId="ADAL" clId="{5BCAA5F5-08F5-41CC-908D-E4DD99C067B9}" dt="2022-02-25T03:18:44.120" v="15332" actId="680"/>
        <pc:sldMkLst>
          <pc:docMk/>
          <pc:sldMk cId="3949993973" sldId="317"/>
        </pc:sldMkLst>
        <pc:spChg chg="mod">
          <ac:chgData name="Andy Giesen" userId="d0c5bbf9-9758-40b7-913f-30ebc70b3e91" providerId="ADAL" clId="{5BCAA5F5-08F5-41CC-908D-E4DD99C067B9}" dt="2022-02-25T03:18:43.684" v="15331" actId="20577"/>
          <ac:spMkLst>
            <pc:docMk/>
            <pc:sldMk cId="3949993973" sldId="317"/>
            <ac:spMk id="2" creationId="{A5B47E7A-CA34-4106-A5A7-BAB483268EC2}"/>
          </ac:spMkLst>
        </pc:spChg>
        <pc:spChg chg="mod">
          <ac:chgData name="Andy Giesen" userId="d0c5bbf9-9758-40b7-913f-30ebc70b3e91" providerId="ADAL" clId="{5BCAA5F5-08F5-41CC-908D-E4DD99C067B9}" dt="2022-02-25T03:18:42.715" v="15329"/>
          <ac:spMkLst>
            <pc:docMk/>
            <pc:sldMk cId="3949993973" sldId="317"/>
            <ac:spMk id="3" creationId="{0B7CF705-4BCC-4526-BFBC-35DAF3E97D34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911506131" sldId="31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2" creationId="{28CBDD43-9050-4899-BC80-47D9B63646B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3" creationId="{31075BF2-723B-4F8A-B53B-9A8F2E926A00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732845914" sldId="31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2" creationId="{69B8BD37-8EB3-4B29-B1B7-2F9395E7DCE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3" creationId="{0585CCC9-3489-4EF8-9041-79811963CC2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4:08.770" v="26664" actId="20577"/>
        <pc:sldMkLst>
          <pc:docMk/>
          <pc:sldMk cId="1861542261" sldId="320"/>
        </pc:sldMkLst>
        <pc:spChg chg="mod">
          <ac:chgData name="Andy Giesen" userId="d0c5bbf9-9758-40b7-913f-30ebc70b3e91" providerId="ADAL" clId="{5BCAA5F5-08F5-41CC-908D-E4DD99C067B9}" dt="2022-02-27T19:24:08.770" v="26664" actId="20577"/>
          <ac:spMkLst>
            <pc:docMk/>
            <pc:sldMk cId="1861542261" sldId="320"/>
            <ac:spMk id="2" creationId="{332F0BEB-FCD8-4A20-9DE4-0207E03CDDCC}"/>
          </ac:spMkLst>
        </pc:spChg>
        <pc:spChg chg="mod">
          <ac:chgData name="Andy Giesen" userId="d0c5bbf9-9758-40b7-913f-30ebc70b3e91" providerId="ADAL" clId="{5BCAA5F5-08F5-41CC-908D-E4DD99C067B9}" dt="2022-02-27T19:24:01.088" v="26657" actId="27636"/>
          <ac:spMkLst>
            <pc:docMk/>
            <pc:sldMk cId="1861542261" sldId="320"/>
            <ac:spMk id="3" creationId="{DBA3200E-2AE4-40B9-ABC0-661D96B0495F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78804401" sldId="32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2" creationId="{C44D2B9E-D61F-4DF0-B112-DF3A4832437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3" creationId="{D7A6B1FE-5C78-43A9-BDF4-8AF5341B7B77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64547318" sldId="32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2" creationId="{DE7B7E67-9911-4D40-9F82-304D93AB51A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3" creationId="{EF01A97C-9D4C-4B7B-BCA4-C2A47A6654F6}"/>
          </ac:spMkLst>
        </pc:spChg>
      </pc:sldChg>
      <pc:sldChg chg="modSp new del mod">
        <pc:chgData name="Andy Giesen" userId="d0c5bbf9-9758-40b7-913f-30ebc70b3e91" providerId="ADAL" clId="{5BCAA5F5-08F5-41CC-908D-E4DD99C067B9}" dt="2022-02-25T21:47:46.342" v="22709" actId="2696"/>
        <pc:sldMkLst>
          <pc:docMk/>
          <pc:sldMk cId="2646157162" sldId="323"/>
        </pc:sldMkLst>
        <pc:spChg chg="mod">
          <ac:chgData name="Andy Giesen" userId="d0c5bbf9-9758-40b7-913f-30ebc70b3e91" providerId="ADAL" clId="{5BCAA5F5-08F5-41CC-908D-E4DD99C067B9}" dt="2022-02-25T17:46:31.319" v="19881" actId="20577"/>
          <ac:spMkLst>
            <pc:docMk/>
            <pc:sldMk cId="2646157162" sldId="323"/>
            <ac:spMk id="2" creationId="{EE4A9AE8-9567-4154-A189-25DBFFF3C21A}"/>
          </ac:spMkLst>
        </pc:spChg>
        <pc:spChg chg="mod">
          <ac:chgData name="Andy Giesen" userId="d0c5bbf9-9758-40b7-913f-30ebc70b3e91" providerId="ADAL" clId="{5BCAA5F5-08F5-41CC-908D-E4DD99C067B9}" dt="2022-02-25T17:46:45.249" v="19907" actId="20577"/>
          <ac:spMkLst>
            <pc:docMk/>
            <pc:sldMk cId="2646157162" sldId="323"/>
            <ac:spMk id="3" creationId="{F399A2EB-8F6C-401C-BDA7-C3618516A186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880450926" sldId="32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2" creationId="{AC0F1BA8-7A28-431E-AB33-C547E5C35C2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3" creationId="{30F5B96B-F689-43B8-B8A1-0A377118BDA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439325876" sldId="32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2" creationId="{999F5D7F-70F6-4948-A91A-47A6724399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3" creationId="{3A52CB6A-CE9B-4DAB-B647-154821F7E728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92503881" sldId="32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2" creationId="{68022B8F-ED4A-4AFA-8317-A77478FD924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3" creationId="{F90B8BF4-72EA-4183-AD1E-D79D541663E9}"/>
          </ac:spMkLst>
        </pc:spChg>
      </pc:sldChg>
      <pc:sldChg chg="modSp new del mod">
        <pc:chgData name="Andy Giesen" userId="d0c5bbf9-9758-40b7-913f-30ebc70b3e91" providerId="ADAL" clId="{5BCAA5F5-08F5-41CC-908D-E4DD99C067B9}" dt="2022-02-25T17:58:50.692" v="20735" actId="2696"/>
        <pc:sldMkLst>
          <pc:docMk/>
          <pc:sldMk cId="3745574012" sldId="327"/>
        </pc:sldMkLst>
        <pc:spChg chg="mod">
          <ac:chgData name="Andy Giesen" userId="d0c5bbf9-9758-40b7-913f-30ebc70b3e91" providerId="ADAL" clId="{5BCAA5F5-08F5-41CC-908D-E4DD99C067B9}" dt="2022-02-25T17:58:25.744" v="20714"/>
          <ac:spMkLst>
            <pc:docMk/>
            <pc:sldMk cId="3745574012" sldId="327"/>
            <ac:spMk id="2" creationId="{3916CB92-EB9D-4DAB-91DA-FA6A82432C42}"/>
          </ac:spMkLst>
        </pc:spChg>
        <pc:spChg chg="mod">
          <ac:chgData name="Andy Giesen" userId="d0c5bbf9-9758-40b7-913f-30ebc70b3e91" providerId="ADAL" clId="{5BCAA5F5-08F5-41CC-908D-E4DD99C067B9}" dt="2022-02-25T17:58:27.230" v="20715" actId="20577"/>
          <ac:spMkLst>
            <pc:docMk/>
            <pc:sldMk cId="3745574012" sldId="327"/>
            <ac:spMk id="3" creationId="{84A5F00D-05A3-4B07-BBF5-CCB9F9DD8C01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909559074" sldId="32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2" creationId="{CE5445D9-A654-41A5-909A-8A48BD027BAF}"/>
          </ac:spMkLst>
        </pc:spChg>
        <pc:spChg chg="del mod ord">
          <ac:chgData name="Andy Giesen" userId="d0c5bbf9-9758-40b7-913f-30ebc70b3e91" providerId="ADAL" clId="{5BCAA5F5-08F5-41CC-908D-E4DD99C067B9}" dt="2022-02-25T18:00:05.444" v="20836" actId="700"/>
          <ac:spMkLst>
            <pc:docMk/>
            <pc:sldMk cId="2909559074" sldId="328"/>
            <ac:spMk id="3" creationId="{8F04F9E1-991B-46AE-A5EB-E5DDAE9281EE}"/>
          </ac:spMkLst>
        </pc:spChg>
        <pc:spChg chg="add del mod ord">
          <ac:chgData name="Andy Giesen" userId="d0c5bbf9-9758-40b7-913f-30ebc70b3e91" providerId="ADAL" clId="{5BCAA5F5-08F5-41CC-908D-E4DD99C067B9}" dt="2022-02-25T18:02:12.363" v="20846" actId="931"/>
          <ac:spMkLst>
            <pc:docMk/>
            <pc:sldMk cId="2909559074" sldId="328"/>
            <ac:spMk id="4" creationId="{AC4A0698-6ECB-43B4-B120-D728F423285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5" creationId="{0515E46A-F399-4839-8362-27B575B9AA93}"/>
          </ac:spMkLst>
        </pc:spChg>
        <pc:spChg chg="add del mod">
          <ac:chgData name="Andy Giesen" userId="d0c5bbf9-9758-40b7-913f-30ebc70b3e91" providerId="ADAL" clId="{5BCAA5F5-08F5-41CC-908D-E4DD99C067B9}" dt="2022-02-25T18:02:21.588" v="20850" actId="478"/>
          <ac:spMkLst>
            <pc:docMk/>
            <pc:sldMk cId="2909559074" sldId="328"/>
            <ac:spMk id="9" creationId="{2A460F83-300E-4DA9-9277-F193199E89A0}"/>
          </ac:spMkLst>
        </pc:spChg>
        <pc:picChg chg="add del mod">
          <ac:chgData name="Andy Giesen" userId="d0c5bbf9-9758-40b7-913f-30ebc70b3e91" providerId="ADAL" clId="{5BCAA5F5-08F5-41CC-908D-E4DD99C067B9}" dt="2022-02-25T18:02:19.534" v="20849" actId="478"/>
          <ac:picMkLst>
            <pc:docMk/>
            <pc:sldMk cId="2909559074" sldId="328"/>
            <ac:picMk id="7" creationId="{3F6AC2D0-8E98-492A-8F6B-78D1A0D4D9EE}"/>
          </ac:picMkLst>
        </pc:picChg>
        <pc:picChg chg="add del mod">
          <ac:chgData name="Andy Giesen" userId="d0c5bbf9-9758-40b7-913f-30ebc70b3e91" providerId="ADAL" clId="{5BCAA5F5-08F5-41CC-908D-E4DD99C067B9}" dt="2022-02-25T18:02:04.746" v="20845"/>
          <ac:picMkLst>
            <pc:docMk/>
            <pc:sldMk cId="2909559074" sldId="328"/>
            <ac:picMk id="7170" creationId="{C64BA3CD-6D0B-45EF-8187-F96CC081169E}"/>
          </ac:picMkLst>
        </pc:picChg>
        <pc:picChg chg="add mod">
          <ac:chgData name="Andy Giesen" userId="d0c5bbf9-9758-40b7-913f-30ebc70b3e91" providerId="ADAL" clId="{5BCAA5F5-08F5-41CC-908D-E4DD99C067B9}" dt="2022-02-25T18:02:30.320" v="20854" actId="1076"/>
          <ac:picMkLst>
            <pc:docMk/>
            <pc:sldMk cId="2909559074" sldId="328"/>
            <ac:picMk id="7172" creationId="{AA79D8BE-DE61-4D5F-A7F9-48A2907A15E5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158020664" sldId="329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2" creationId="{DB5BCBF0-E535-4A1F-B9D9-84B33681E141}"/>
          </ac:spMkLst>
        </pc:spChg>
        <pc:spChg chg="del mod ord">
          <ac:chgData name="Andy Giesen" userId="d0c5bbf9-9758-40b7-913f-30ebc70b3e91" providerId="ADAL" clId="{5BCAA5F5-08F5-41CC-908D-E4DD99C067B9}" dt="2022-02-25T18:00:14.680" v="20838" actId="700"/>
          <ac:spMkLst>
            <pc:docMk/>
            <pc:sldMk cId="4158020664" sldId="329"/>
            <ac:spMk id="3" creationId="{7A09D406-1D8E-4316-8454-2BEDC4998289}"/>
          </ac:spMkLst>
        </pc:spChg>
        <pc:spChg chg="add del mod ord">
          <ac:chgData name="Andy Giesen" userId="d0c5bbf9-9758-40b7-913f-30ebc70b3e91" providerId="ADAL" clId="{5BCAA5F5-08F5-41CC-908D-E4DD99C067B9}" dt="2022-02-25T18:05:37.005" v="21212" actId="478"/>
          <ac:spMkLst>
            <pc:docMk/>
            <pc:sldMk cId="4158020664" sldId="329"/>
            <ac:spMk id="4" creationId="{57E943B4-6464-4896-B149-0356E692D1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5" creationId="{9ABFC2C7-1458-4CC4-9B19-C6426724C1D7}"/>
          </ac:spMkLst>
        </pc:spChg>
        <pc:picChg chg="add mod">
          <ac:chgData name="Andy Giesen" userId="d0c5bbf9-9758-40b7-913f-30ebc70b3e91" providerId="ADAL" clId="{5BCAA5F5-08F5-41CC-908D-E4DD99C067B9}" dt="2022-02-25T18:05:43.990" v="21215" actId="14100"/>
          <ac:picMkLst>
            <pc:docMk/>
            <pc:sldMk cId="4158020664" sldId="329"/>
            <ac:picMk id="8194" creationId="{2AF06F0C-5B41-49B2-B5FA-1E2E98FE6EBB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34310122" sldId="33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2" creationId="{5889071D-4825-4231-A157-19D244E2D594}"/>
          </ac:spMkLst>
        </pc:spChg>
        <pc:spChg chg="del mod ord">
          <ac:chgData name="Andy Giesen" userId="d0c5bbf9-9758-40b7-913f-30ebc70b3e91" providerId="ADAL" clId="{5BCAA5F5-08F5-41CC-908D-E4DD99C067B9}" dt="2022-02-25T18:00:24.702" v="20840" actId="700"/>
          <ac:spMkLst>
            <pc:docMk/>
            <pc:sldMk cId="434310122" sldId="330"/>
            <ac:spMk id="3" creationId="{FF439C54-BE27-4E0B-86DD-C3455F3105EC}"/>
          </ac:spMkLst>
        </pc:spChg>
        <pc:spChg chg="add del mod ord">
          <ac:chgData name="Andy Giesen" userId="d0c5bbf9-9758-40b7-913f-30ebc70b3e91" providerId="ADAL" clId="{5BCAA5F5-08F5-41CC-908D-E4DD99C067B9}" dt="2022-02-25T18:09:00.459" v="21410" actId="478"/>
          <ac:spMkLst>
            <pc:docMk/>
            <pc:sldMk cId="434310122" sldId="330"/>
            <ac:spMk id="4" creationId="{FAFD8495-12A3-4F82-8EFD-695111FF02F6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5" creationId="{B3BED635-C2AC-45BD-B176-F8F7949D1C09}"/>
          </ac:spMkLst>
        </pc:spChg>
        <pc:picChg chg="add mod">
          <ac:chgData name="Andy Giesen" userId="d0c5bbf9-9758-40b7-913f-30ebc70b3e91" providerId="ADAL" clId="{5BCAA5F5-08F5-41CC-908D-E4DD99C067B9}" dt="2022-02-25T18:09:08.789" v="21412" actId="1076"/>
          <ac:picMkLst>
            <pc:docMk/>
            <pc:sldMk cId="434310122" sldId="330"/>
            <ac:picMk id="9218" creationId="{1B094961-3E63-424C-8505-FFF7D713C626}"/>
          </ac:picMkLst>
        </pc:pic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786521060" sldId="33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2" creationId="{F307199E-360C-429D-8004-80C0D89217F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3" creationId="{CDC04460-4710-40EB-8A9C-A6389DBAD5BB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735022962" sldId="33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735022962" sldId="332"/>
            <ac:spMk id="2" creationId="{535725DC-9025-483B-9BBE-5E1BF78902F9}"/>
          </ac:spMkLst>
        </pc:spChg>
        <pc:spChg chg="del">
          <ac:chgData name="Andy Giesen" userId="d0c5bbf9-9758-40b7-913f-30ebc70b3e91" providerId="ADAL" clId="{5BCAA5F5-08F5-41CC-908D-E4DD99C067B9}" dt="2022-02-25T19:07:22.664" v="21784"/>
          <ac:spMkLst>
            <pc:docMk/>
            <pc:sldMk cId="1735022962" sldId="332"/>
            <ac:spMk id="3" creationId="{A32BA285-040A-4D66-A2D7-76E9AE1879C0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1735022962" sldId="332"/>
            <ac:picMk id="10242" creationId="{FDBC3C50-7407-40AC-922E-953A43C0ECA8}"/>
          </ac:picMkLst>
        </pc:pic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3708415654" sldId="33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708415654" sldId="333"/>
            <ac:spMk id="2" creationId="{FBFCB5BA-A959-462D-847B-A36BA1D14A27}"/>
          </ac:spMkLst>
        </pc:spChg>
        <pc:spChg chg="del mod ord">
          <ac:chgData name="Andy Giesen" userId="d0c5bbf9-9758-40b7-913f-30ebc70b3e91" providerId="ADAL" clId="{5BCAA5F5-08F5-41CC-908D-E4DD99C067B9}" dt="2022-02-25T19:14:21.730" v="21852" actId="700"/>
          <ac:spMkLst>
            <pc:docMk/>
            <pc:sldMk cId="3708415654" sldId="333"/>
            <ac:spMk id="3" creationId="{2FD21580-59BC-4638-9C52-374E997FEC8B}"/>
          </ac:spMkLst>
        </pc:spChg>
        <pc:spChg chg="add del mod ord">
          <ac:chgData name="Andy Giesen" userId="d0c5bbf9-9758-40b7-913f-30ebc70b3e91" providerId="ADAL" clId="{5BCAA5F5-08F5-41CC-908D-E4DD99C067B9}" dt="2022-02-25T19:14:23.635" v="21853" actId="478"/>
          <ac:spMkLst>
            <pc:docMk/>
            <pc:sldMk cId="3708415654" sldId="333"/>
            <ac:spMk id="4" creationId="{7902560B-205C-4057-9E28-F92E4FCC7E5F}"/>
          </ac:spMkLst>
        </pc:spChg>
        <pc:spChg chg="add del mod ord">
          <ac:chgData name="Andy Giesen" userId="d0c5bbf9-9758-40b7-913f-30ebc70b3e91" providerId="ADAL" clId="{5BCAA5F5-08F5-41CC-908D-E4DD99C067B9}" dt="2022-02-25T19:14:57.756" v="21858" actId="700"/>
          <ac:spMkLst>
            <pc:docMk/>
            <pc:sldMk cId="3708415654" sldId="333"/>
            <ac:spMk id="5" creationId="{00D7E1AF-C7CB-4AF2-A072-CCA3104B6C26}"/>
          </ac:spMkLst>
        </pc:spChg>
        <pc:spChg chg="add del mod ord">
          <ac:chgData name="Andy Giesen" userId="d0c5bbf9-9758-40b7-913f-30ebc70b3e91" providerId="ADAL" clId="{5BCAA5F5-08F5-41CC-908D-E4DD99C067B9}" dt="2022-02-25T19:15:01.035" v="21859" actId="478"/>
          <ac:spMkLst>
            <pc:docMk/>
            <pc:sldMk cId="3708415654" sldId="333"/>
            <ac:spMk id="6" creationId="{A1802D19-1694-4CF1-9053-B3284A4F6C30}"/>
          </ac:spMkLst>
        </pc:spChg>
        <pc:picChg chg="add del mod">
          <ac:chgData name="Andy Giesen" userId="d0c5bbf9-9758-40b7-913f-30ebc70b3e91" providerId="ADAL" clId="{5BCAA5F5-08F5-41CC-908D-E4DD99C067B9}" dt="2022-02-25T19:15:03.292" v="21860" actId="478"/>
          <ac:picMkLst>
            <pc:docMk/>
            <pc:sldMk cId="3708415654" sldId="333"/>
            <ac:picMk id="12290" creationId="{1C158E20-89AE-43B5-9862-C01F7CB566A1}"/>
          </ac:picMkLst>
        </pc:picChg>
        <pc:picChg chg="add mod">
          <ac:chgData name="Andy Giesen" userId="d0c5bbf9-9758-40b7-913f-30ebc70b3e91" providerId="ADAL" clId="{5BCAA5F5-08F5-41CC-908D-E4DD99C067B9}" dt="2022-02-25T19:15:09.629" v="21863" actId="1076"/>
          <ac:picMkLst>
            <pc:docMk/>
            <pc:sldMk cId="3708415654" sldId="333"/>
            <ac:picMk id="12292" creationId="{E1E9E4F2-34E2-4957-9F38-B977B9FA9AAE}"/>
          </ac:picMkLst>
        </pc:picChg>
      </pc:sldChg>
      <pc:sldChg chg="modSp new mod">
        <pc:chgData name="Andy Giesen" userId="d0c5bbf9-9758-40b7-913f-30ebc70b3e91" providerId="ADAL" clId="{5BCAA5F5-08F5-41CC-908D-E4DD99C067B9}" dt="2022-02-27T19:41:34.710" v="27625" actId="20577"/>
        <pc:sldMkLst>
          <pc:docMk/>
          <pc:sldMk cId="3262833750" sldId="33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62833750" sldId="334"/>
            <ac:spMk id="2" creationId="{D0C9741A-D212-40B9-81DB-714C945721CB}"/>
          </ac:spMkLst>
        </pc:spChg>
        <pc:spChg chg="mod">
          <ac:chgData name="Andy Giesen" userId="d0c5bbf9-9758-40b7-913f-30ebc70b3e91" providerId="ADAL" clId="{5BCAA5F5-08F5-41CC-908D-E4DD99C067B9}" dt="2022-02-27T19:41:34.710" v="27625" actId="20577"/>
          <ac:spMkLst>
            <pc:docMk/>
            <pc:sldMk cId="3262833750" sldId="334"/>
            <ac:spMk id="3" creationId="{8EF3B8C9-BCB6-40A9-8796-B3764DA626F7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365118345" sldId="33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2" creationId="{38259688-2DF2-4355-A05F-19BF80F4C8A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3" creationId="{E94DDBF9-F2DB-4F8E-8C15-D1A2E7B62AC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792537083" sldId="33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2" creationId="{A021846C-7C0C-420F-A319-D28A4F8E864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3" creationId="{5E9C5C67-32E5-4EEC-94EF-F1A7EEA6042C}"/>
          </ac:spMkLst>
        </pc:spChg>
      </pc:sldChg>
      <pc:sldChg chg="modSp new mod">
        <pc:chgData name="Andy Giesen" userId="d0c5bbf9-9758-40b7-913f-30ebc70b3e91" providerId="ADAL" clId="{5BCAA5F5-08F5-41CC-908D-E4DD99C067B9}" dt="2022-02-27T19:22:56" v="26624" actId="33524"/>
        <pc:sldMkLst>
          <pc:docMk/>
          <pc:sldMk cId="201298079" sldId="33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1298079" sldId="337"/>
            <ac:spMk id="2" creationId="{E057B2B0-8369-4EFE-9371-4D0B58B12453}"/>
          </ac:spMkLst>
        </pc:spChg>
        <pc:spChg chg="mod">
          <ac:chgData name="Andy Giesen" userId="d0c5bbf9-9758-40b7-913f-30ebc70b3e91" providerId="ADAL" clId="{5BCAA5F5-08F5-41CC-908D-E4DD99C067B9}" dt="2022-02-27T19:22:56" v="26624" actId="33524"/>
          <ac:spMkLst>
            <pc:docMk/>
            <pc:sldMk cId="201298079" sldId="337"/>
            <ac:spMk id="3" creationId="{692E9BC8-2348-464D-9987-4A230916D7AB}"/>
          </ac:spMkLst>
        </pc:spChg>
      </pc:sldChg>
      <pc:sldChg chg="modSp new del mod">
        <pc:chgData name="Andy Giesen" userId="d0c5bbf9-9758-40b7-913f-30ebc70b3e91" providerId="ADAL" clId="{5BCAA5F5-08F5-41CC-908D-E4DD99C067B9}" dt="2022-02-25T21:23:16.414" v="22700" actId="2696"/>
        <pc:sldMkLst>
          <pc:docMk/>
          <pc:sldMk cId="2176344282" sldId="337"/>
        </pc:sldMkLst>
        <pc:spChg chg="mod">
          <ac:chgData name="Andy Giesen" userId="d0c5bbf9-9758-40b7-913f-30ebc70b3e91" providerId="ADAL" clId="{5BCAA5F5-08F5-41CC-908D-E4DD99C067B9}" dt="2022-02-25T21:22:35.421" v="22669" actId="20577"/>
          <ac:spMkLst>
            <pc:docMk/>
            <pc:sldMk cId="2176344282" sldId="337"/>
            <ac:spMk id="2" creationId="{06A115CE-4C36-45DD-AFA4-002917B8C1A8}"/>
          </ac:spMkLst>
        </pc:spChg>
        <pc:spChg chg="mod">
          <ac:chgData name="Andy Giesen" userId="d0c5bbf9-9758-40b7-913f-30ebc70b3e91" providerId="ADAL" clId="{5BCAA5F5-08F5-41CC-908D-E4DD99C067B9}" dt="2022-02-25T21:23:12.099" v="22699" actId="20577"/>
          <ac:spMkLst>
            <pc:docMk/>
            <pc:sldMk cId="2176344282" sldId="337"/>
            <ac:spMk id="3" creationId="{835ED1C6-6378-4239-A08E-7EC48F2E5272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200954965" sldId="33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2" creationId="{2C7B75E1-5084-4738-B2EE-6D717F41843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3" creationId="{0D65090F-4689-414E-A453-0DE99548AE5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609131355" sldId="33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2" creationId="{357ECE54-D441-4861-AAC9-643EF0EF6AD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3" creationId="{1BC3FEA1-5105-4C29-BAC2-3FBEEB727BC1}"/>
          </ac:spMkLst>
        </pc:spChg>
      </pc:sldChg>
      <pc:sldChg chg="modSp new del mod">
        <pc:chgData name="Andy Giesen" userId="d0c5bbf9-9758-40b7-913f-30ebc70b3e91" providerId="ADAL" clId="{5BCAA5F5-08F5-41CC-908D-E4DD99C067B9}" dt="2022-02-25T22:01:27.813" v="23423" actId="2696"/>
        <pc:sldMkLst>
          <pc:docMk/>
          <pc:sldMk cId="3924900981" sldId="339"/>
        </pc:sldMkLst>
        <pc:spChg chg="mod">
          <ac:chgData name="Andy Giesen" userId="d0c5bbf9-9758-40b7-913f-30ebc70b3e91" providerId="ADAL" clId="{5BCAA5F5-08F5-41CC-908D-E4DD99C067B9}" dt="2022-02-25T22:00:38.037" v="23381" actId="20577"/>
          <ac:spMkLst>
            <pc:docMk/>
            <pc:sldMk cId="3924900981" sldId="339"/>
            <ac:spMk id="2" creationId="{E58C4C55-091A-490D-9834-1CE3F3D93B70}"/>
          </ac:spMkLst>
        </pc:spChg>
        <pc:spChg chg="mod">
          <ac:chgData name="Andy Giesen" userId="d0c5bbf9-9758-40b7-913f-30ebc70b3e91" providerId="ADAL" clId="{5BCAA5F5-08F5-41CC-908D-E4DD99C067B9}" dt="2022-02-25T22:01:16.245" v="23398" actId="21"/>
          <ac:spMkLst>
            <pc:docMk/>
            <pc:sldMk cId="3924900981" sldId="339"/>
            <ac:spMk id="3" creationId="{532C78CA-3914-4960-9AC8-837FE108079E}"/>
          </ac:spMkLst>
        </pc:spChg>
      </pc:sldChg>
      <pc:sldChg chg="new del">
        <pc:chgData name="Andy Giesen" userId="d0c5bbf9-9758-40b7-913f-30ebc70b3e91" providerId="ADAL" clId="{5BCAA5F5-08F5-41CC-908D-E4DD99C067B9}" dt="2022-02-25T22:10:56.386" v="23872" actId="2696"/>
        <pc:sldMkLst>
          <pc:docMk/>
          <pc:sldMk cId="757488054" sldId="340"/>
        </pc:sldMkLst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963874586" sldId="34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3874586" sldId="340"/>
            <ac:spMk id="2" creationId="{B651066C-ABF0-463F-B57F-FDE0FA752C87}"/>
          </ac:spMkLst>
        </pc:spChg>
        <pc:spChg chg="del">
          <ac:chgData name="Andy Giesen" userId="d0c5bbf9-9758-40b7-913f-30ebc70b3e91" providerId="ADAL" clId="{5BCAA5F5-08F5-41CC-908D-E4DD99C067B9}" dt="2022-02-25T22:55:38.669" v="24186" actId="478"/>
          <ac:spMkLst>
            <pc:docMk/>
            <pc:sldMk cId="963874586" sldId="340"/>
            <ac:spMk id="3" creationId="{15CCE9B5-B8F4-4677-B060-554A8EC1D2ED}"/>
          </ac:spMkLst>
        </pc:spChg>
        <pc:picChg chg="add mod">
          <ac:chgData name="Andy Giesen" userId="d0c5bbf9-9758-40b7-913f-30ebc70b3e91" providerId="ADAL" clId="{5BCAA5F5-08F5-41CC-908D-E4DD99C067B9}" dt="2022-02-25T22:55:52.052" v="24190" actId="1076"/>
          <ac:picMkLst>
            <pc:docMk/>
            <pc:sldMk cId="963874586" sldId="340"/>
            <ac:picMk id="4" creationId="{4A79C590-A171-4D23-AE5B-CD71361A3D60}"/>
          </ac:picMkLst>
        </pc:picChg>
      </pc:sldChg>
      <pc:sldChg chg="add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660054452" sldId="34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2" creationId="{27811EB5-87F4-4225-AC5F-302FAD68463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3" creationId="{D95BBDDC-8C92-4B56-BF4D-FD752E8C6AF2}"/>
          </ac:spMkLst>
        </pc:spChg>
        <pc:picChg chg="add mod">
          <ac:chgData name="Andy Giesen" userId="d0c5bbf9-9758-40b7-913f-30ebc70b3e91" providerId="ADAL" clId="{5BCAA5F5-08F5-41CC-908D-E4DD99C067B9}" dt="2022-02-26T01:18:20.972" v="25309" actId="1076"/>
          <ac:picMkLst>
            <pc:docMk/>
            <pc:sldMk cId="2660054452" sldId="341"/>
            <ac:picMk id="13314" creationId="{4A96935E-60A6-405A-82A2-2F92A1C5D072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927313547" sldId="34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2" creationId="{CFD171FF-8BE8-48E8-A422-AF56B01C668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3" creationId="{91EDD3AB-B403-4B33-9A9A-CE410C36EE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89572414" sldId="34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2" creationId="{6AF09435-19FA-4FCC-8D73-8B55C5D14FF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3" creationId="{ED360C1E-15D3-48C9-9DE3-D116E7C122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93841746" sldId="34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2" creationId="{ED87B632-D38F-4B53-9ADC-5577B0E33A7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3" creationId="{F53F3A2A-08C6-4F4F-AED5-8E1F0DBA2E75}"/>
          </ac:spMkLst>
        </pc:sp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073775048" sldId="34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073775048" sldId="345"/>
            <ac:spMk id="2" creationId="{440F0F0C-13F7-4F46-ABC3-33036CC34DA4}"/>
          </ac:spMkLst>
        </pc:spChg>
        <pc:spChg chg="del">
          <ac:chgData name="Andy Giesen" userId="d0c5bbf9-9758-40b7-913f-30ebc70b3e91" providerId="ADAL" clId="{5BCAA5F5-08F5-41CC-908D-E4DD99C067B9}" dt="2022-02-27T19:10:18.575" v="26376" actId="478"/>
          <ac:spMkLst>
            <pc:docMk/>
            <pc:sldMk cId="1073775048" sldId="345"/>
            <ac:spMk id="3" creationId="{D9505BC0-3D3C-448C-9F71-998D27690AA9}"/>
          </ac:spMkLst>
        </pc:spChg>
        <pc:graphicFrameChg chg="add mod">
          <ac:chgData name="Andy Giesen" userId="d0c5bbf9-9758-40b7-913f-30ebc70b3e91" providerId="ADAL" clId="{5BCAA5F5-08F5-41CC-908D-E4DD99C067B9}" dt="2022-02-27T19:10:15.447" v="26375" actId="1076"/>
          <ac:graphicFrameMkLst>
            <pc:docMk/>
            <pc:sldMk cId="1073775048" sldId="345"/>
            <ac:graphicFrameMk id="4" creationId="{C499B97A-4843-4F02-A028-2DE3141AE770}"/>
          </ac:graphicFrameMkLst>
        </pc:graphicFrameChg>
        <pc:picChg chg="add del">
          <ac:chgData name="Andy Giesen" userId="d0c5bbf9-9758-40b7-913f-30ebc70b3e91" providerId="ADAL" clId="{5BCAA5F5-08F5-41CC-908D-E4DD99C067B9}" dt="2022-02-27T19:09:45.865" v="26373"/>
          <ac:picMkLst>
            <pc:docMk/>
            <pc:sldMk cId="1073775048" sldId="345"/>
            <ac:picMk id="14338" creationId="{D489D768-44C1-41A0-AECB-FBA0138BF6ED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1592191619" sldId="34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592191619" sldId="346"/>
            <ac:spMk id="2" creationId="{02289D2E-0739-4765-9D7F-4AEEDFAE1890}"/>
          </ac:spMkLst>
        </pc:spChg>
        <pc:spChg chg="del">
          <ac:chgData name="Andy Giesen" userId="d0c5bbf9-9758-40b7-913f-30ebc70b3e91" providerId="ADAL" clId="{5BCAA5F5-08F5-41CC-908D-E4DD99C067B9}" dt="2022-02-27T19:10:57.422" v="26391" actId="478"/>
          <ac:spMkLst>
            <pc:docMk/>
            <pc:sldMk cId="1592191619" sldId="346"/>
            <ac:spMk id="3" creationId="{D3CDE9FD-F53F-40A7-92E4-95908F325374}"/>
          </ac:spMkLst>
        </pc:spChg>
        <pc:graphicFrameChg chg="add mod">
          <ac:chgData name="Andy Giesen" userId="d0c5bbf9-9758-40b7-913f-30ebc70b3e91" providerId="ADAL" clId="{5BCAA5F5-08F5-41CC-908D-E4DD99C067B9}" dt="2022-02-27T19:10:55.617" v="26390" actId="1076"/>
          <ac:graphicFrameMkLst>
            <pc:docMk/>
            <pc:sldMk cId="1592191619" sldId="346"/>
            <ac:graphicFrameMk id="4" creationId="{75226A0F-2A48-473A-B730-09410FFD1B4B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695256392" sldId="34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95256392" sldId="347"/>
            <ac:spMk id="2" creationId="{AC72FECE-2CBE-492B-8DAA-F1B40DB86921}"/>
          </ac:spMkLst>
        </pc:spChg>
        <pc:spChg chg="del">
          <ac:chgData name="Andy Giesen" userId="d0c5bbf9-9758-40b7-913f-30ebc70b3e91" providerId="ADAL" clId="{5BCAA5F5-08F5-41CC-908D-E4DD99C067B9}" dt="2022-02-27T19:11:28.136" v="26397" actId="478"/>
          <ac:spMkLst>
            <pc:docMk/>
            <pc:sldMk cId="2695256392" sldId="347"/>
            <ac:spMk id="3" creationId="{305C7AF9-AFD0-46D8-AE38-4BB557843328}"/>
          </ac:spMkLst>
        </pc:spChg>
        <pc:graphicFrameChg chg="add del mod">
          <ac:chgData name="Andy Giesen" userId="d0c5bbf9-9758-40b7-913f-30ebc70b3e91" providerId="ADAL" clId="{5BCAA5F5-08F5-41CC-908D-E4DD99C067B9}" dt="2022-02-27T19:11:23.248" v="26394"/>
          <ac:graphicFrameMkLst>
            <pc:docMk/>
            <pc:sldMk cId="2695256392" sldId="347"/>
            <ac:graphicFrameMk id="4" creationId="{D1000BB8-62D0-4497-9489-4D60DBD491B4}"/>
          </ac:graphicFrameMkLst>
        </pc:graphicFrameChg>
        <pc:graphicFrameChg chg="add mod">
          <ac:chgData name="Andy Giesen" userId="d0c5bbf9-9758-40b7-913f-30ebc70b3e91" providerId="ADAL" clId="{5BCAA5F5-08F5-41CC-908D-E4DD99C067B9}" dt="2022-02-27T19:11:30.568" v="26398" actId="1076"/>
          <ac:graphicFrameMkLst>
            <pc:docMk/>
            <pc:sldMk cId="2695256392" sldId="347"/>
            <ac:graphicFrameMk id="5" creationId="{0F2C7B79-A277-4D29-BDB1-4E0D1142E0A4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559454445" sldId="34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59454445" sldId="348"/>
            <ac:spMk id="2" creationId="{F145A936-46CA-49BB-A0D6-B30A19E8B50F}"/>
          </ac:spMkLst>
        </pc:spChg>
        <pc:spChg chg="del">
          <ac:chgData name="Andy Giesen" userId="d0c5bbf9-9758-40b7-913f-30ebc70b3e91" providerId="ADAL" clId="{5BCAA5F5-08F5-41CC-908D-E4DD99C067B9}" dt="2022-02-27T19:12:07.268" v="26417" actId="478"/>
          <ac:spMkLst>
            <pc:docMk/>
            <pc:sldMk cId="3559454445" sldId="348"/>
            <ac:spMk id="3" creationId="{A3EAEA46-3C4D-4400-8228-6AAC6163005E}"/>
          </ac:spMkLst>
        </pc:spChg>
        <pc:graphicFrameChg chg="add mod">
          <ac:chgData name="Andy Giesen" userId="d0c5bbf9-9758-40b7-913f-30ebc70b3e91" providerId="ADAL" clId="{5BCAA5F5-08F5-41CC-908D-E4DD99C067B9}" dt="2022-02-27T19:12:13.686" v="26429" actId="1076"/>
          <ac:graphicFrameMkLst>
            <pc:docMk/>
            <pc:sldMk cId="3559454445" sldId="348"/>
            <ac:graphicFrameMk id="4" creationId="{B115F1F6-97E6-43FD-99BE-6FAFBCE4801C}"/>
          </ac:graphicFrameMkLst>
        </pc:graphicFrame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054248070" sldId="34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2" creationId="{E73E2C1B-E5EC-4BF7-9550-E54420CF604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3" creationId="{9EBF15A0-500B-4636-91C6-B6C34C4BA98D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7T19:27:11.985" v="26829" actId="2696"/>
        <pc:sldMkLst>
          <pc:docMk/>
          <pc:sldMk cId="2980345593" sldId="350"/>
        </pc:sldMkLst>
        <pc:spChg chg="mod">
          <ac:chgData name="Andy Giesen" userId="d0c5bbf9-9758-40b7-913f-30ebc70b3e91" providerId="ADAL" clId="{5BCAA5F5-08F5-41CC-908D-E4DD99C067B9}" dt="2022-02-27T19:25:21.991" v="26674" actId="20577"/>
          <ac:spMkLst>
            <pc:docMk/>
            <pc:sldMk cId="2980345593" sldId="350"/>
            <ac:spMk id="2" creationId="{C593ECD0-E2CA-4C97-AF6C-D93067D91D82}"/>
          </ac:spMkLst>
        </pc:spChg>
        <pc:spChg chg="mod">
          <ac:chgData name="Andy Giesen" userId="d0c5bbf9-9758-40b7-913f-30ebc70b3e91" providerId="ADAL" clId="{5BCAA5F5-08F5-41CC-908D-E4DD99C067B9}" dt="2022-02-27T19:27:09.172" v="26828" actId="20577"/>
          <ac:spMkLst>
            <pc:docMk/>
            <pc:sldMk cId="2980345593" sldId="350"/>
            <ac:spMk id="3" creationId="{42811DFA-F9B4-4AAE-B257-BD27C9875D02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31:41.696" v="27347" actId="20577"/>
        <pc:sldMkLst>
          <pc:docMk/>
          <pc:sldMk cId="3577324229" sldId="350"/>
        </pc:sldMkLst>
        <pc:spChg chg="mod">
          <ac:chgData name="Andy Giesen" userId="d0c5bbf9-9758-40b7-913f-30ebc70b3e91" providerId="ADAL" clId="{5BCAA5F5-08F5-41CC-908D-E4DD99C067B9}" dt="2022-02-27T19:28:59.747" v="26904" actId="20577"/>
          <ac:spMkLst>
            <pc:docMk/>
            <pc:sldMk cId="3577324229" sldId="350"/>
            <ac:spMk id="2" creationId="{49CEB717-E321-4DD7-A751-3F32C778FB19}"/>
          </ac:spMkLst>
        </pc:spChg>
        <pc:spChg chg="mod">
          <ac:chgData name="Andy Giesen" userId="d0c5bbf9-9758-40b7-913f-30ebc70b3e91" providerId="ADAL" clId="{5BCAA5F5-08F5-41CC-908D-E4DD99C067B9}" dt="2022-02-27T19:31:41.696" v="27347" actId="20577"/>
          <ac:spMkLst>
            <pc:docMk/>
            <pc:sldMk cId="3577324229" sldId="350"/>
            <ac:spMk id="3" creationId="{3BBC12C5-240F-4A1F-8497-980777925F98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52:45.738" v="27810"/>
        <pc:sldMkLst>
          <pc:docMk/>
          <pc:sldMk cId="2375652263" sldId="351"/>
        </pc:sldMkLst>
        <pc:spChg chg="mod">
          <ac:chgData name="Andy Giesen" userId="d0c5bbf9-9758-40b7-913f-30ebc70b3e91" providerId="ADAL" clId="{5BCAA5F5-08F5-41CC-908D-E4DD99C067B9}" dt="2022-02-27T19:49:45.950" v="27651" actId="20577"/>
          <ac:spMkLst>
            <pc:docMk/>
            <pc:sldMk cId="2375652263" sldId="351"/>
            <ac:spMk id="2" creationId="{9BBC7D1D-BB5B-4E74-897D-4145206981CA}"/>
          </ac:spMkLst>
        </pc:spChg>
        <pc:spChg chg="mod">
          <ac:chgData name="Andy Giesen" userId="d0c5bbf9-9758-40b7-913f-30ebc70b3e91" providerId="ADAL" clId="{5BCAA5F5-08F5-41CC-908D-E4DD99C067B9}" dt="2022-02-27T19:52:36.304" v="27808" actId="20577"/>
          <ac:spMkLst>
            <pc:docMk/>
            <pc:sldMk cId="2375652263" sldId="351"/>
            <ac:spMk id="3" creationId="{39E5D57E-AE5F-4A1C-A9DC-B460533D83A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DFEC2-32AE-49AE-8350-3D60E607CCBC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DF325-5C5B-4507-AD21-8DDD88C85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7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monwvdi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https://www.youtube.com/watch?v=A0FZIwabctw</a:t>
            </a:r>
          </a:p>
          <a:p>
            <a:r>
              <a:rPr lang="en-US" dirty="0"/>
              <a:t>https://www.youtube.com/watch?v=ImoQqNyRL8Y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1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</a:t>
            </a:r>
          </a:p>
          <a:p>
            <a:r>
              <a:rPr lang="en-US" dirty="0"/>
              <a:t>https://www.youtube.com/watch?v=EUVKEhiHYG0</a:t>
            </a:r>
          </a:p>
          <a:p>
            <a:r>
              <a:rPr lang="en-US" dirty="0"/>
              <a:t>https://www.youtube.com/watch?v=uts0oy8NlUs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2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https://www.youtube.com/watch?v=9XBcc2b62Ys</a:t>
            </a:r>
          </a:p>
          <a:p>
            <a:r>
              <a:rPr lang="en-US" dirty="0"/>
              <a:t>https://www.youtube.com/watch?v=Ziw9MClUfkc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4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https://docs.microsoft.com/en-us/azure/active-directory/hybrid/whatis-hybrid-identity</a:t>
            </a:r>
          </a:p>
          <a:p>
            <a:r>
              <a:rPr lang="en-US" dirty="0"/>
              <a:t>https://docs.microsoft.com/en-us/azure/active-directory/hybrid/choose-ad-authn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https://docs.microsoft.com/en-us/azure/cloud-adoption-framework/ready/considerations/networking-options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Overview</a:t>
            </a:r>
            <a:endParaRPr lang="en-US" dirty="0"/>
          </a:p>
          <a:p>
            <a:r>
              <a:rPr lang="en-US" dirty="0"/>
              <a:t>https://www.youtube.com/watch?v=7rzawA--r20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WAN Overview</a:t>
            </a:r>
            <a:endParaRPr lang="en-US" dirty="0"/>
          </a:p>
          <a:p>
            <a:r>
              <a:rPr lang="en-US" dirty="0"/>
              <a:t>https://www.youtube.com/watch?v=f-GyAURZWzg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Route Server Overview</a:t>
            </a:r>
            <a:endParaRPr lang="en-US" dirty="0"/>
          </a:p>
          <a:p>
            <a:r>
              <a:rPr lang="en-US" dirty="0"/>
              <a:t>https://www.youtube.com/watch?v=c1f4rmkrF6M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and PaaS Network Controls</a:t>
            </a:r>
            <a:endParaRPr lang="en-US" dirty="0"/>
          </a:p>
          <a:p>
            <a:r>
              <a:rPr lang="en-US" dirty="0"/>
              <a:t>https://www.youtube.com/watch?v=MnARPRQ2kvk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Microsoft Azure Master Class Part 6 - Networking</a:t>
            </a:r>
            <a:endParaRPr lang="en-US" dirty="0"/>
          </a:p>
          <a:p>
            <a:r>
              <a:rPr lang="en-US" dirty="0"/>
              <a:t>https://www.youtube.com/watch?v=K8ePZdLfU7M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https://docs.microsoft.com/en-us/azure/architecture/networking/hub-spoke-vwan-architecture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1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https://docs.microsoft.com/en-us/azure/vpn-gateway/vpn-gateway-about-vpngateways</a:t>
            </a:r>
          </a:p>
          <a:p>
            <a:r>
              <a:rPr lang="en-US" dirty="0"/>
              <a:t>https://docs.microsoft.com/en-au/azure/expressroute/expressroute-introduction</a:t>
            </a:r>
          </a:p>
          <a:p>
            <a:r>
              <a:rPr lang="en-US" dirty="0"/>
              <a:t>https://docs.microsoft.com/en-us/azure/architecture/reference-architectures/hybrid-networking/vnet-peering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ExpressRoute Deep Dive</a:t>
            </a:r>
            <a:endParaRPr lang="en-US" dirty="0"/>
          </a:p>
          <a:p>
            <a:r>
              <a:rPr lang="en-US" dirty="0"/>
              <a:t>https://www.youtube.com/watch?v=oevwZZ1YFS0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4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https://docs.microsoft.com/en-us/azure/virtual-network/network-security-groups-overview</a:t>
            </a:r>
          </a:p>
          <a:p>
            <a:r>
              <a:rPr lang="en-US" dirty="0"/>
              <a:t>https://docs.microsoft.com/en-us/azure/virtual-network/network-security-group-how-it-works</a:t>
            </a:r>
          </a:p>
          <a:p>
            <a:r>
              <a:rPr lang="en-US" dirty="0"/>
              <a:t>https://docs.microsoft.com/en-us/azure/firewall/overview</a:t>
            </a:r>
          </a:p>
          <a:p>
            <a:endParaRPr lang="en-US" dirty="0"/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Azure Firewall Deep Dive</a:t>
            </a:r>
            <a:endParaRPr lang="en-US" dirty="0"/>
          </a:p>
          <a:p>
            <a:r>
              <a:rPr lang="en-US" dirty="0"/>
              <a:t>https://www.youtube.com/watch?v=JiUerkqyW0g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Highly Available NVAs in Microsoft Azure</a:t>
            </a:r>
            <a:endParaRPr lang="en-US" dirty="0"/>
          </a:p>
          <a:p>
            <a:r>
              <a:rPr lang="en-US" dirty="0"/>
              <a:t>https://www.youtube.com/watch?v=LrshfXfz29Y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7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https://docs.microsoft.com/en-us/azure/load-balancer/load-balancer-overview</a:t>
            </a:r>
          </a:p>
          <a:p>
            <a:r>
              <a:rPr lang="en-US" dirty="0"/>
              <a:t>https://docs.microsoft.com/en-us/azure/architecture/guide/technology-choices/load-balancing-overview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Load Balancer Deep Dive</a:t>
            </a:r>
            <a:endParaRPr lang="en-US" dirty="0"/>
          </a:p>
          <a:p>
            <a:r>
              <a:rPr lang="en-US" dirty="0"/>
              <a:t>https://www.youtube.com/watch?v=wJvmXM81tEI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Picking the right Azure Load Balancing Solution</a:t>
            </a:r>
            <a:endParaRPr lang="en-US" dirty="0"/>
          </a:p>
          <a:p>
            <a:r>
              <a:rPr lang="en-US" dirty="0"/>
              <a:t>https://www.youtube.com/watch?v=s1H2HpSJ-cg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https://docs.microsoft.com/en-us/archive/blogs/mast/use-port-pings-instead-of-icmp-to-test-azure-vm-connectivity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6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https://docs.microsoft.com/en-us/azure/storage/common/storage-account-overview</a:t>
            </a:r>
          </a:p>
          <a:p>
            <a:r>
              <a:rPr lang="en-US" dirty="0"/>
              <a:t>https://docs.microsoft.com/en-us/azure/storage/common/storage-network-security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https://docs.microsoft.com/en-us/azure/active-directory/fundamentals/active-directory-whatis#:~:text=Azure%20tenant,tenant%20represents%20a%20single%20organization.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23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https://docs.microsoft.com/en-us/azure/storage/common/storage-redundancy#locally-redundant-storage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8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https://docs.microsoft.com/en-us/azure/storage/common/storage-redundancy#zone-redundant-storage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6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https://docs.microsoft.com/en-us/azure/storage/common/storage-redundancy#geo-redundant-storage</a:t>
            </a:r>
          </a:p>
          <a:p>
            <a:r>
              <a:rPr lang="en-US" dirty="0"/>
              <a:t>https://docs.microsoft.com/en-us/azure/storage/common/storage-disaster-recovery-guidance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04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https://docs.microsoft.com/en-us/azure/virtual-machines/sizes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https://docs.microsoft.com/en-us/azure/virtual-machines/vm-naming-conventions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7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1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0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https://docs.microsoft.com/en-us/azure/virtual-desktop/environment-setup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32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https://www.azurespeed.com/Azure/Latency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77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https://docs.microsoft.com/en-us/azure/virtual-desktop/authentication</a:t>
            </a:r>
          </a:p>
          <a:p>
            <a:r>
              <a:rPr lang="en-US" dirty="0"/>
              <a:t>https://docs.microsoft.com/en-us/azure/virtual-desktop/configure-adfs-sso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3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https://docs.microsoft.com/en-us/azure/virtual-desktop/host-pool-load-balancing</a:t>
            </a:r>
          </a:p>
          <a:p>
            <a:r>
              <a:rPr lang="en-US" dirty="0"/>
              <a:t>https://docs.microsoft.com/en-us/azure/virtual-desktop/autoscale-scaling-plan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3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5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https://docs.microsoft.com/en-us/windows-server/remote/remote-desktop-services/remote-desktop-workloads</a:t>
            </a:r>
          </a:p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https://docs.microsoft.com/en-us/windows-server/remote/remote-desktop-services/rds-graphics-virtualization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52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https://docs.microsoft.com/en-us/azure/virtual-machines/sizes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92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95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https://docs.microsoft.com/en-us/azure/virtual-desktop/network-connectivity</a:t>
            </a:r>
          </a:p>
          <a:p>
            <a:r>
              <a:rPr lang="en-US" dirty="0"/>
              <a:t>https://docs.microsoft.com/en-us/azure/virtual-desktop/connection-latency</a:t>
            </a:r>
          </a:p>
          <a:p>
            <a:r>
              <a:rPr lang="en-US" dirty="0"/>
              <a:t>https://docs.microsoft.com/en-us/azure/virtual-desktop/shortpath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https://docs.microsoft.com/en-us/azure/virtual-desktop/rdp-bandwidth</a:t>
            </a:r>
          </a:p>
          <a:p>
            <a:r>
              <a:rPr lang="en-US" dirty="0"/>
              <a:t>https://docs.microsoft.com/en-us/windows-server/remote/remote-desktop-services/network-guidance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88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Calculator: https://github.com/RMITBLOG/FSLogix</a:t>
            </a:r>
          </a:p>
          <a:p>
            <a:r>
              <a:rPr lang="en-US" dirty="0"/>
              <a:t>https://docs.microsoft.com/en-us/azure/architecture/example-scenario/wvd/windows-virtual-desktop-fslogix</a:t>
            </a:r>
          </a:p>
          <a:p>
            <a:r>
              <a:rPr lang="en-US" dirty="0"/>
              <a:t>https://docs.microsoft.com/en-us/azure/virtual-desktop/fslogix-containers-azure-files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9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https://docs.microsoft.com/en-us/azure/virtual-desktop/store-fslogix-profile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0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https://docs.microsoft.com/en-us/azure/architecture/example-scenario/wvd/windows-virtual-desktop-fslogix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https://docs.microsoft.com/en-us/windows-server/remote/remote-desktop-services/clients/remote-desktop-features</a:t>
            </a:r>
          </a:p>
          <a:p>
            <a:r>
              <a:rPr lang="en-US" dirty="0"/>
              <a:t>https://docs.microsoft.com/en-us/azure/virtual-desktop/user-documentation/connect-windows-7-10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97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https://docs.microsoft.com/en-us/azure/virtual-desktop/create-file-share</a:t>
            </a:r>
          </a:p>
          <a:p>
            <a:r>
              <a:rPr lang="en-US" dirty="0"/>
              <a:t>https://docs.microsoft.com/en-us/windows-server/remote/remote-desktop-services/rds-email-discovery?context=/azure/virtual-desktop/context/context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https://docs.microsoft.com/en-us/azure/governance/azure-management</a:t>
            </a:r>
          </a:p>
          <a:p>
            <a:r>
              <a:rPr lang="en-US" dirty="0"/>
              <a:t>https://docs.microsoft.com/en-us/azure/governance/policy/overview</a:t>
            </a:r>
          </a:p>
          <a:p>
            <a:r>
              <a:rPr lang="en-US" dirty="0"/>
              <a:t>https://docs.microsoft.com/en-us/azure/governance/policy/concepts/effects</a:t>
            </a:r>
          </a:p>
          <a:p>
            <a:endParaRPr lang="en-US" dirty="0"/>
          </a:p>
          <a:p>
            <a:r>
              <a:rPr lang="en-US" dirty="0"/>
              <a:t>Tagging</a:t>
            </a:r>
          </a:p>
          <a:p>
            <a:r>
              <a:rPr lang="en-US" dirty="0"/>
              <a:t>https://docs.microsoft.com/en-us/azure/cloud-adoption-framework/decision-guides/resource-tagging/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https://docs.microsoft.com/en-us/azure/virtual-desktop/set-up-golden-image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https://docs.microsoft.com/en-us/azure/virtual-machines/windows/image-builder-virtual-desktop</a:t>
            </a:r>
          </a:p>
          <a:p>
            <a:endParaRPr lang="en-US" dirty="0"/>
          </a:p>
          <a:p>
            <a:r>
              <a:rPr lang="en-US" dirty="0"/>
              <a:t>VDOT</a:t>
            </a:r>
          </a:p>
          <a:p>
            <a:r>
              <a:rPr lang="en-US" dirty="0"/>
              <a:t>https://techcommunity.microsoft.com/t5/azure-virtual-desktop/windows-virtual-desktop-optimization-tool-now-available/m-p/1558614</a:t>
            </a:r>
          </a:p>
          <a:p>
            <a:r>
              <a:rPr lang="en-US" dirty="0"/>
              <a:t>https://github.com/The-Virtual-Desktop-Team/Virtual-Desktop-Optimization-Tool</a:t>
            </a:r>
          </a:p>
          <a:p>
            <a:r>
              <a:rPr lang="en-US" dirty="0"/>
              <a:t>https://www.christiaanbrinkhoff.com/2020/07/31/optimize-your-windows-10-single-and-multi-session-images-with-the-new-windows-virtual-desktop-optimization-tool/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https://docs.microsoft.com/en-us/azure/virtual-desktop/azure-monitor</a:t>
            </a:r>
          </a:p>
          <a:p>
            <a:r>
              <a:rPr lang="en-US" dirty="0"/>
              <a:t>Direct link to Workbook deployment: 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https://aka.ms/azmonwvdi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/>
              <a:t>https://docs.microsoft.com/en-us/azure/virtual-desktop/what-is-app-attach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6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https://docs.microsoft.com/en-us/azure/virtual-desktop/compare-virtual-desktop-windows-365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62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4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https://docs.vmware.com/en/VMware-Horizon-Cloud-Service/services/hzncloudmsazure.getstarted15/GUID-78D3FAFF-50A5-49F6-B367-150A57BA9B24.html#GUID-78D3FAFF-50A5-49F6-B367-150A57BA9B24</a:t>
            </a:r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  <a:p>
            <a:r>
              <a:rPr lang="en-US" dirty="0"/>
              <a:t>https://docs.vmware.com/en/VMware-Horizon-Cloud-Service/services/hzncloudmsazure.getstarted15/GUID-E3B769E7-BB17-40FD-9CAB-111B348C767E.html#GUID-E3B769E7-BB17-40FD-9CAB-111B348C767E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https://techzone.vmware.com/resource/horizon-cloud-on-microsoft-azure-architecture#network-design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47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https://techzone.vmware.com/resource/horizon-cloud-on-microsoft-azure-architecture#deploying-unified-access-gateways-into-a-different-vnet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2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Microsoft Azure Virtual Machine Requirements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https://docs.vmware.com/en/VMware-Horizon-Cloud-Service/services/hzncloudmsazure.getstarted15/GUID-BA0CD5F3-4805-4C21-866F-93CCC9976EDC.html</a:t>
            </a:r>
          </a:p>
          <a:p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https://docs.vmware.com/en/VMware-Horizon-Cloud-Service/services/hzncloudmsazure.getstarted15/GUID-5F69086E-E061-48F3-93D9-9705B8B5FD8A.html#microsoft-azure-capacity-requirements-4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13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VMware Horizon Cloud Service on Microsoft Azure Requirements Checklist For New Pod Deployments Starting From the February 2022 Service Release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Horizon Cloud on Microsoft Azure - First Pod Deployment - High-Level Workflow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https://docs.vmware.com/en/VMware-Horizon-Cloud-Service/services/hzncloudmsazure.getstarted15/GUID-F2A692EB-25B7-4208-AF89-23691F5B85D8.html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94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Required Virtual Network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In Advance of Pod Deployment, Create the Horizon Cloud Pod's Required Subnets on your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https://docs.vmware.com/en/VMware-Horizon-Cloud-Service/services/hzncloudmsazure.getstarted15/GUID-78D3FAFF-50A5-49F6-B367-150A57BA9B24.html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Metropolis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When Using Existing Subnets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https://docs.vmware.com/en/VMware-Horizon-Cloud-Service/services/hzncloudmsazure.getstarted15/GUID-4B496F52-4333-48D6-9CFC-4F9738E14777.html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DNS Server Settings Needed by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Topology You Will Use for Your Horizon Cloud Pods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On the Management Subnet, Enable the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Microsoft.Sql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 Service as a Service Endpoint</a:t>
            </a:r>
            <a:endParaRPr lang="en-US" b="0" dirty="0"/>
          </a:p>
          <a:p>
            <a:r>
              <a:rPr lang="en-US" dirty="0"/>
              <a:t>https://docs.vmware.com/en/VMware-Horizon-Cloud-Service/services/hzncloudmsazure.getstarted15/GUID-4B496F52-4333-48D6-9CFC-4F9738E14777.html#GUID-4B496F52-4333-48D6-9CFC-4F9738E14777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2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https://docs.microsoft.com/en-us/azure/governance/management-groups/overview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320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Create a Horizon Cloud App Registration in the Pod's Subscription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https://docs.vmware.com/en/VMware-Horizon-Cloud-Service/services/hzncloudmsazure.getstarted15/GUID-DC011997-CE9E-4B38-9C4F-57104226218C.html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Certificate formatting</a:t>
            </a:r>
          </a:p>
          <a:p>
            <a:r>
              <a:rPr lang="en-US" dirty="0"/>
              <a:t>https://docs.vmware.com/en/VMware-Horizon-Cloud-Service/services/hzncloudmsazure.getstarted15/GUID-CB9FCC7C-4EDD-4252-871B-6A259F1DEA95.html</a:t>
            </a:r>
          </a:p>
          <a:p>
            <a:r>
              <a:rPr lang="en-US" dirty="0"/>
              <a:t>https://www.youtube.com/watch?v=qIWum9JtLHk&amp;t=1424s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51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https://docs.vmware.com/en/VMware-Horizon-Cloud-Service/index.html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EDF325-5C5B-4507-AD21-8DDD88C858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410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https://www.youtube.com/watch?v=qIWum9JtLHk&amp;t=1790s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2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https://docs.microsoft.com/en-us/azure/virtual-desktop/remote-app-streaming/total-costs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6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https://azure.microsoft.com/en-us/pricing/details/virtual-desktop/</a:t>
            </a:r>
          </a:p>
          <a:p>
            <a:r>
              <a:rPr lang="en-US" dirty="0"/>
              <a:t>https://docs.microsoft.com/en-us/azure/virtual-desktop/remote-app-streaming/licensing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https://docs.microsoft.com/en-us/azure/cloud-adoption-framework/decision-guides/subscriptions/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https://docs.microsoft.com/en-us/azure/azure-resource-manager/management/manage-resource-groups-portal#what-is-a-resource-group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https://docs.microsoft.com/en-us/azure/cloud-adoption-framework/ready/azure-best-practices/resource-naming</a:t>
            </a:r>
          </a:p>
          <a:p>
            <a:r>
              <a:rPr lang="en-US" dirty="0"/>
              <a:t>https://docs.microsoft.com/en-us/azure/azure-resource-manager/management/resource-name-rules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7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https://docs.microsoft.com/en-us/azure/virtual-machines/regions</a:t>
            </a:r>
          </a:p>
          <a:p>
            <a:r>
              <a:rPr lang="en-US" dirty="0"/>
              <a:t>https://azure.microsoft.com/en-us/global-infrastructure/geographies/#geographies</a:t>
            </a:r>
          </a:p>
          <a:p>
            <a:r>
              <a:rPr lang="en-US" dirty="0"/>
              <a:t>https://azure.microsoft.com/en-us/global-infrastructure/services/</a:t>
            </a:r>
          </a:p>
          <a:p>
            <a:r>
              <a:rPr lang="en-US" dirty="0"/>
              <a:t>https://docs.microsoft.com/en-us/azure/cloud-adoption-framework/migrate/azure-best-practices/multiple-regions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C097-E56D-4795-B4C0-E8BA7ED5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24FE-24CF-481C-8192-5866FB2F8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8B19-D80D-42EB-BA5F-9E0FB785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0085-9E53-4196-8C56-C5FA476C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E85D-F198-47A0-9FF8-8BE9DC7E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F248-A965-4B19-B876-E9B04673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D16A6-C8C2-4FC9-8989-53E6FE332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97AE0-7B2C-4D27-8173-5045F710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9373-5C13-425F-B7A0-7ADE08FA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CF79-2766-46C3-927B-A87A5C03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B23E2-E33A-4A70-9448-F1760F1E6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1FEF-960F-4A5B-9FF4-1DFDAC15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BC06-00AD-417C-A5C5-2CB58281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5AEB-7FF9-45E6-98AA-1A06C0F2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4E6BB-3D01-4219-829A-455ADA92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D2FD-A395-4E9D-A0F2-9C75C655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9044-56CD-40D9-AD62-936AC583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BB171-1C2D-472B-A659-50063C41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43E2E-2205-43A8-84A2-0E96A53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064CE-CD63-46A3-93D9-65136462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3C05-8AF5-400B-B277-CA83220C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19BF6-853D-4748-BC9A-8ACC024E4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746A-99B1-4DF2-8FFE-AB0FB31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21076-474F-4B67-9F4A-645EC12B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1ADD9-D8CC-495D-BA98-7BCE8CC2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4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3505-2FE5-4429-B460-776059CE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0A47-ABF8-4BC8-9F19-E12CD275B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162B2-A29F-4358-9BA2-828BED097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13908-9BDD-4ADD-A077-E81342C5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3377B-77D7-44F9-8125-8E490CFC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5FC8B-5EF4-40F0-BEFD-981DF0CE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F9C2-41ED-4ED6-8163-3E5387E1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F5F4-D7BD-4E78-A02B-FD07D401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3618A-66AD-411D-82F5-562DD75D0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9F5C-7A61-4C21-BD00-64154EDC1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7EC53-9B9D-40D7-B3CD-A495CF303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2454C-6FC7-408E-9BB1-5C2CAAE8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AB6E4B-D94B-437B-828B-4D0C79D7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6D3F4-AB81-4BDE-927A-5950D37A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AB1E-220C-4622-A574-B86DF45D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E9E39-349B-4096-98C8-C48CE7F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25C08-3C4B-4AC0-B1A6-F990348E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06E98-7BF7-4299-90CE-5F33E52E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6649B-D7CD-41FB-B3B4-D117AA59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5BE6C-A21C-4827-8183-C00A192A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37D9-ECDD-4E69-9F5B-54E33608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D954-8EF4-4CDF-B65A-D1DB7FCD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3913-1685-4D00-96C2-414E32199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345C5-D481-4EAF-9146-2690444F4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93AE6-8DF4-4156-BF48-2E8E524E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A1270-807C-4037-B8AF-1C3BC748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19188-0D9B-4158-9570-A333317D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36FD-52A9-4D61-B3BC-0F3B5462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D9DE0-6718-4B8C-BE63-C88E91298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915B5-7736-4962-A656-DEAABDA26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E61A8-C6D9-47FB-B023-A2581E82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FBD1-5954-4ABE-B09C-1A76CBDD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B4A5C-B601-47C9-B577-655A7DD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40ABD-0DD8-4B01-881B-CBAB6645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8A36F-BA01-41A5-B71A-8D656D6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9CB7F-D986-4E50-AF05-0C35784DC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D298-F5E3-4F65-BA05-93102EC64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DBAE-04D4-455D-9BD1-A685D0909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4343-FC67-4313-85DB-E0B574DA5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Desktops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64B9D-3892-4104-99C7-09E44252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Virtual Desktop and Horizon Cloud on Azure</a:t>
            </a:r>
          </a:p>
          <a:p>
            <a:r>
              <a:rPr lang="en-US" dirty="0"/>
              <a:t>https://github.com/argiesen/CloudVDI/</a:t>
            </a:r>
          </a:p>
        </p:txBody>
      </p:sp>
    </p:spTree>
    <p:extLst>
      <p:ext uri="{BB962C8B-B14F-4D97-AF65-F5344CB8AC3E}">
        <p14:creationId xmlns:p14="http://schemas.microsoft.com/office/powerpoint/2010/main" val="9605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72A7-025A-4930-B9B9-336B2DBF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531D-D9BA-4015-99A8-66B55D706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Logical, non-hierarchical, administrative container</a:t>
            </a:r>
          </a:p>
          <a:p>
            <a:r>
              <a:rPr lang="en-US" dirty="0"/>
              <a:t>Resources are only a member of one resource group at a time</a:t>
            </a:r>
          </a:p>
          <a:p>
            <a:r>
              <a:rPr lang="en-US" dirty="0"/>
              <a:t>Use for organizing resources that share a lifecycle</a:t>
            </a:r>
          </a:p>
        </p:txBody>
      </p:sp>
    </p:spTree>
    <p:extLst>
      <p:ext uri="{BB962C8B-B14F-4D97-AF65-F5344CB8AC3E}">
        <p14:creationId xmlns:p14="http://schemas.microsoft.com/office/powerpoint/2010/main" val="337801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1EB5-87F4-4225-AC5F-302FAD68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BDDC-8C92-4B56-BF4D-FD752E8C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VNET: vnet-production01-prod-wus2</a:t>
            </a:r>
          </a:p>
          <a:p>
            <a:r>
              <a:rPr lang="en-US" dirty="0"/>
              <a:t>SNET: sent-servers01-prod-wus2</a:t>
            </a:r>
          </a:p>
          <a:p>
            <a:r>
              <a:rPr lang="en-US" dirty="0"/>
              <a:t>NSG: nsg-servers01-prod-wus2</a:t>
            </a:r>
          </a:p>
          <a:p>
            <a:r>
              <a:rPr lang="en-US" dirty="0"/>
              <a:t>Storage Account: stfiles01prodwus2</a:t>
            </a:r>
          </a:p>
          <a:p>
            <a:r>
              <a:rPr lang="en-US" dirty="0"/>
              <a:t>VM: azdc01</a:t>
            </a:r>
          </a:p>
        </p:txBody>
      </p:sp>
      <p:pic>
        <p:nvPicPr>
          <p:cNvPr id="13314" name="Picture 2" descr="Diagram that shows the components of an Azure resource name.">
            <a:extLst>
              <a:ext uri="{FF2B5EF4-FFF2-40B4-BE49-F238E27FC236}">
                <a16:creationId xmlns:a16="http://schemas.microsoft.com/office/drawing/2014/main" id="{4A96935E-60A6-405A-82A2-2F92A1C5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7" y="1690688"/>
            <a:ext cx="8124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5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066C-ABF0-463F-B57F-FDE0FA75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4" name="Picture 3" descr="Map of Azure North America regions">
            <a:extLst>
              <a:ext uri="{FF2B5EF4-FFF2-40B4-BE49-F238E27FC236}">
                <a16:creationId xmlns:a16="http://schemas.microsoft.com/office/drawing/2014/main" id="{4A79C590-A171-4D23-AE5B-CD71361A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68" y="1591378"/>
            <a:ext cx="8959064" cy="478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87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162-C3E6-4310-8C23-4F8D91C4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0B5-672E-42AC-B3DA-E19F9E18B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Non-regional</a:t>
            </a:r>
          </a:p>
          <a:p>
            <a:r>
              <a:rPr lang="en-US" dirty="0"/>
              <a:t>Not the same as Active Directory</a:t>
            </a:r>
          </a:p>
          <a:p>
            <a:pPr lvl="1"/>
            <a:r>
              <a:rPr lang="en-US" dirty="0"/>
              <a:t>Does not use legacy protocols (NTLM, Kerberos*, LDAP)</a:t>
            </a:r>
          </a:p>
          <a:p>
            <a:pPr lvl="1"/>
            <a:r>
              <a:rPr lang="en-US" dirty="0"/>
              <a:t>Does not have group policy</a:t>
            </a:r>
          </a:p>
          <a:p>
            <a:pPr lvl="1"/>
            <a:r>
              <a:rPr lang="en-US" dirty="0"/>
              <a:t>Does not have organizational units</a:t>
            </a:r>
          </a:p>
          <a:p>
            <a:r>
              <a:rPr lang="en-US" dirty="0"/>
              <a:t>Modern protocols</a:t>
            </a:r>
          </a:p>
          <a:p>
            <a:pPr lvl="1"/>
            <a:r>
              <a:rPr lang="en-US" dirty="0"/>
              <a:t>OIDC</a:t>
            </a:r>
          </a:p>
          <a:p>
            <a:pPr lvl="1"/>
            <a:r>
              <a:rPr lang="en-US" dirty="0"/>
              <a:t>OAuth2</a:t>
            </a:r>
          </a:p>
          <a:p>
            <a:pPr lvl="1"/>
            <a:r>
              <a:rPr lang="en-US" dirty="0"/>
              <a:t>SAML</a:t>
            </a:r>
          </a:p>
          <a:p>
            <a:pPr lvl="1"/>
            <a:r>
              <a:rPr lang="en-US" dirty="0"/>
              <a:t>WS-FED</a:t>
            </a:r>
          </a:p>
          <a:p>
            <a:pPr lvl="1"/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0616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1B5C-EFD4-4821-9C47-2BF0C658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FF6D-3FF3-4D6B-8567-EDAD56A0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Azure AD directory per tenant</a:t>
            </a:r>
          </a:p>
          <a:p>
            <a:r>
              <a:rPr lang="en-US" dirty="0"/>
              <a:t>Naming: &lt;</a:t>
            </a:r>
            <a:r>
              <a:rPr lang="en-US" dirty="0" err="1"/>
              <a:t>tenantName</a:t>
            </a:r>
            <a:r>
              <a:rPr lang="en-US" dirty="0"/>
              <a:t>&gt;.onmicrosoft.com</a:t>
            </a:r>
          </a:p>
          <a:p>
            <a:pPr lvl="1"/>
            <a:r>
              <a:rPr lang="en-US" dirty="0"/>
              <a:t>Not a forest/child domain</a:t>
            </a:r>
          </a:p>
          <a:p>
            <a:r>
              <a:rPr lang="en-US" dirty="0"/>
              <a:t>Azure AD roles are separate from Azure subscription roles</a:t>
            </a:r>
          </a:p>
          <a:p>
            <a:pPr lvl="1"/>
            <a:r>
              <a:rPr lang="en-US" dirty="0"/>
              <a:t>Global Admin does not grant access to Azure subscriptions and vice versa</a:t>
            </a:r>
          </a:p>
          <a:p>
            <a:r>
              <a:rPr lang="en-US" dirty="0"/>
              <a:t>Can contain both cloud only and directory synced objects</a:t>
            </a:r>
          </a:p>
        </p:txBody>
      </p:sp>
    </p:spTree>
    <p:extLst>
      <p:ext uri="{BB962C8B-B14F-4D97-AF65-F5344CB8AC3E}">
        <p14:creationId xmlns:p14="http://schemas.microsoft.com/office/powerpoint/2010/main" val="317774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2E69-A76B-407D-9C87-BEE196B7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7BFF-433F-4B2C-8ED5-30C53A48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 objects from AD domain(s) to a single Azure AD tenant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Devices</a:t>
            </a:r>
          </a:p>
          <a:p>
            <a:r>
              <a:rPr lang="en-US" dirty="0"/>
              <a:t>Active Directory is the source of truth</a:t>
            </a:r>
          </a:p>
          <a:p>
            <a:r>
              <a:rPr lang="en-US" dirty="0"/>
              <a:t>Deployed to Windows server, automatic updates</a:t>
            </a:r>
          </a:p>
          <a:p>
            <a:r>
              <a:rPr lang="en-US" dirty="0"/>
              <a:t>Syncs objects every 30 minutes, passwords every 2 minutes</a:t>
            </a:r>
          </a:p>
          <a:p>
            <a:r>
              <a:rPr lang="en-US" dirty="0"/>
              <a:t>Single active instance per tenant</a:t>
            </a:r>
          </a:p>
          <a:p>
            <a:pPr lvl="1"/>
            <a:r>
              <a:rPr lang="en-US" dirty="0"/>
              <a:t>Use Staging Mode for backup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6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01A6-7A22-4B52-A51D-A136DEE1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5DEA-5E23-41B5-8011-D8C8027EF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based on OU structure or group membership (for testing)</a:t>
            </a:r>
          </a:p>
          <a:p>
            <a:r>
              <a:rPr lang="en-US" dirty="0"/>
              <a:t>Authentication Methods</a:t>
            </a:r>
          </a:p>
          <a:p>
            <a:pPr lvl="1"/>
            <a:r>
              <a:rPr lang="en-US" dirty="0"/>
              <a:t>Password Hash Sync (PHS) (Recommended)</a:t>
            </a:r>
          </a:p>
          <a:p>
            <a:pPr lvl="1"/>
            <a:r>
              <a:rPr lang="en-US" dirty="0"/>
              <a:t>Passthrough Authentication (PTA)</a:t>
            </a:r>
          </a:p>
          <a:p>
            <a:pPr lvl="1"/>
            <a:r>
              <a:rPr lang="en-US" dirty="0"/>
              <a:t>Federation (AD FS)*</a:t>
            </a:r>
          </a:p>
          <a:p>
            <a:r>
              <a:rPr lang="en-US" dirty="0"/>
              <a:t>Users UPN suffix must be public domain and added to Azure AD</a:t>
            </a:r>
          </a:p>
          <a:p>
            <a:r>
              <a:rPr lang="en-US" dirty="0"/>
              <a:t>Use </a:t>
            </a:r>
            <a:r>
              <a:rPr lang="en-US" dirty="0" err="1"/>
              <a:t>IdFix</a:t>
            </a:r>
            <a:r>
              <a:rPr lang="en-US" dirty="0"/>
              <a:t> to check for potential sync issues</a:t>
            </a:r>
          </a:p>
        </p:txBody>
      </p:sp>
    </p:spTree>
    <p:extLst>
      <p:ext uri="{BB962C8B-B14F-4D97-AF65-F5344CB8AC3E}">
        <p14:creationId xmlns:p14="http://schemas.microsoft.com/office/powerpoint/2010/main" val="82299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D658-4A81-4A6F-B2F0-4F665CF2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1D0A-C0B4-4067-BF97-90A5D92DC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Architectures</a:t>
            </a:r>
          </a:p>
          <a:p>
            <a:pPr lvl="1"/>
            <a:r>
              <a:rPr lang="en-US" dirty="0"/>
              <a:t>Single VNET</a:t>
            </a:r>
          </a:p>
          <a:p>
            <a:pPr lvl="1"/>
            <a:r>
              <a:rPr lang="en-US" dirty="0"/>
              <a:t>Hub and Spoke</a:t>
            </a:r>
          </a:p>
          <a:p>
            <a:pPr lvl="1"/>
            <a:r>
              <a:rPr lang="en-US" dirty="0"/>
              <a:t>Virtual WAN</a:t>
            </a:r>
          </a:p>
          <a:p>
            <a:r>
              <a:rPr lang="en-US" dirty="0"/>
              <a:t>WAN connectivity</a:t>
            </a:r>
          </a:p>
          <a:p>
            <a:pPr lvl="1"/>
            <a:r>
              <a:rPr lang="en-US" dirty="0"/>
              <a:t>S2S / P2S VPN</a:t>
            </a:r>
          </a:p>
          <a:p>
            <a:pPr lvl="1"/>
            <a:r>
              <a:rPr lang="en-US" dirty="0"/>
              <a:t>SDWAN</a:t>
            </a:r>
          </a:p>
          <a:p>
            <a:pPr lvl="1"/>
            <a:r>
              <a:rPr lang="en-US" dirty="0"/>
              <a:t>ExpressRoute</a:t>
            </a:r>
          </a:p>
          <a:p>
            <a:r>
              <a:rPr lang="en-US" dirty="0"/>
              <a:t>Azure Firewall / NVA</a:t>
            </a:r>
          </a:p>
          <a:p>
            <a:r>
              <a:rPr lang="en-US" dirty="0"/>
              <a:t>Azure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2835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A9F4-BB8A-4EDD-8D7F-238048EA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Virtual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02192-6BC7-4001-B31D-41A893B97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7300"/>
            <a:ext cx="10515600" cy="3187987"/>
          </a:xfrm>
        </p:spPr>
      </p:pic>
    </p:spTree>
    <p:extLst>
      <p:ext uri="{BB962C8B-B14F-4D97-AF65-F5344CB8AC3E}">
        <p14:creationId xmlns:p14="http://schemas.microsoft.com/office/powerpoint/2010/main" val="335158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C7E2-FFDF-4A09-8062-705B818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and Spoke with Virtual WAN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1B3A9-9532-47DF-A6CC-CA0C2EEBC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1907" y="1825625"/>
            <a:ext cx="8408186" cy="4351338"/>
          </a:xfrm>
        </p:spPr>
      </p:pic>
    </p:spTree>
    <p:extLst>
      <p:ext uri="{BB962C8B-B14F-4D97-AF65-F5344CB8AC3E}">
        <p14:creationId xmlns:p14="http://schemas.microsoft.com/office/powerpoint/2010/main" val="362599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A1A5-0868-4483-A2D1-B4DF048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r>
              <a:rPr lang="en-US" dirty="0"/>
              <a:t>: Andy Giesen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9F902-F7DA-46F9-AFDA-808702229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Grew up in Missoula, MT</a:t>
            </a:r>
          </a:p>
          <a:p>
            <a:r>
              <a:rPr lang="en-US" dirty="0"/>
              <a:t>Started building computers at age 6</a:t>
            </a:r>
          </a:p>
          <a:p>
            <a:r>
              <a:rPr lang="en-US" dirty="0"/>
              <a:t>15 years in the industry</a:t>
            </a:r>
          </a:p>
          <a:p>
            <a:r>
              <a:rPr lang="en-US" dirty="0"/>
              <a:t>Route/switch/wireless</a:t>
            </a:r>
          </a:p>
          <a:p>
            <a:r>
              <a:rPr lang="en-US" dirty="0"/>
              <a:t>Datacenter</a:t>
            </a:r>
          </a:p>
          <a:p>
            <a:r>
              <a:rPr lang="en-US" dirty="0"/>
              <a:t>Microsoft infrastructure and collab</a:t>
            </a:r>
          </a:p>
        </p:txBody>
      </p:sp>
    </p:spTree>
    <p:extLst>
      <p:ext uri="{BB962C8B-B14F-4D97-AF65-F5344CB8AC3E}">
        <p14:creationId xmlns:p14="http://schemas.microsoft.com/office/powerpoint/2010/main" val="288031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632-D38F-4B53-9ADC-5577B0E3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A2A-08C6-4F4F-AED5-8E1F0DBA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 Gateway</a:t>
            </a:r>
          </a:p>
          <a:p>
            <a:pPr lvl="1"/>
            <a:r>
              <a:rPr lang="en-US" dirty="0" err="1"/>
              <a:t>IPSec</a:t>
            </a:r>
            <a:r>
              <a:rPr lang="en-US" dirty="0"/>
              <a:t> VPN</a:t>
            </a:r>
          </a:p>
          <a:p>
            <a:pPr lvl="1"/>
            <a:r>
              <a:rPr lang="en-US" dirty="0"/>
              <a:t>S2S and P2S options</a:t>
            </a:r>
          </a:p>
          <a:p>
            <a:pPr lvl="1"/>
            <a:r>
              <a:rPr lang="en-US" dirty="0"/>
              <a:t>Typically &lt; 1Gbps</a:t>
            </a:r>
          </a:p>
          <a:p>
            <a:r>
              <a:rPr lang="en-US" dirty="0"/>
              <a:t>ExpressRoute</a:t>
            </a:r>
          </a:p>
          <a:p>
            <a:pPr lvl="1"/>
            <a:r>
              <a:rPr lang="en-US" dirty="0"/>
              <a:t>Managed connection (MPLS)</a:t>
            </a:r>
          </a:p>
          <a:p>
            <a:pPr lvl="1"/>
            <a:r>
              <a:rPr lang="en-US" dirty="0"/>
              <a:t>Interconnects through a provider</a:t>
            </a:r>
          </a:p>
          <a:p>
            <a:pPr lvl="1"/>
            <a:r>
              <a:rPr lang="en-US" dirty="0"/>
              <a:t>Requires redundant connections</a:t>
            </a:r>
          </a:p>
          <a:p>
            <a:pPr lvl="1"/>
            <a:r>
              <a:rPr lang="en-US" dirty="0"/>
              <a:t>50Mbps-10Gbps</a:t>
            </a:r>
          </a:p>
        </p:txBody>
      </p:sp>
    </p:spTree>
    <p:extLst>
      <p:ext uri="{BB962C8B-B14F-4D97-AF65-F5344CB8AC3E}">
        <p14:creationId xmlns:p14="http://schemas.microsoft.com/office/powerpoint/2010/main" val="209384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A47D-0632-435D-B70A-8257552B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5122" name="Picture 2" descr="ExpressRoute connection overview">
            <a:extLst>
              <a:ext uri="{FF2B5EF4-FFF2-40B4-BE49-F238E27FC236}">
                <a16:creationId xmlns:a16="http://schemas.microsoft.com/office/drawing/2014/main" id="{95246FDD-647C-4B06-8E2A-30E50F1E9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54" y="1690688"/>
            <a:ext cx="10005691" cy="478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38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1FF-8BE8-48E8-A422-AF56B01C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D3AB-B403-4B33-9A9A-CE410C36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Security Groups (NSG)</a:t>
            </a:r>
          </a:p>
          <a:p>
            <a:pPr lvl="1"/>
            <a:r>
              <a:rPr lang="en-US" dirty="0"/>
              <a:t>Basic L3/L4 ACL</a:t>
            </a:r>
          </a:p>
          <a:p>
            <a:pPr lvl="1"/>
            <a:r>
              <a:rPr lang="en-US" dirty="0"/>
              <a:t>Applied to network interface or subnet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Azure Firewall / NVA</a:t>
            </a:r>
          </a:p>
          <a:p>
            <a:pPr lvl="1"/>
            <a:r>
              <a:rPr lang="en-US" dirty="0"/>
              <a:t>Standard L3/L4 and advanced L7 firewall features</a:t>
            </a:r>
          </a:p>
          <a:p>
            <a:pPr lvl="1"/>
            <a:r>
              <a:rPr lang="en-US" dirty="0"/>
              <a:t>Deployed into a subnet and routed through</a:t>
            </a:r>
          </a:p>
          <a:p>
            <a:pPr lvl="1"/>
            <a:r>
              <a:rPr lang="en-US" dirty="0"/>
              <a:t>Compute costs + Premium policies or 3</a:t>
            </a:r>
            <a:r>
              <a:rPr lang="en-US" baseline="30000" dirty="0"/>
              <a:t>rd</a:t>
            </a:r>
            <a:r>
              <a:rPr lang="en-US" dirty="0"/>
              <a:t> party licensing</a:t>
            </a:r>
          </a:p>
        </p:txBody>
      </p:sp>
    </p:spTree>
    <p:extLst>
      <p:ext uri="{BB962C8B-B14F-4D97-AF65-F5344CB8AC3E}">
        <p14:creationId xmlns:p14="http://schemas.microsoft.com/office/powerpoint/2010/main" val="192731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9435-19FA-4FCC-8D73-8B55C5D1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0C1E-15D3-48C9-9DE3-D116E7C12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L4 load balancing</a:t>
            </a:r>
          </a:p>
          <a:p>
            <a:r>
              <a:rPr lang="en-US" dirty="0"/>
              <a:t>Outbound internet access (NAT)</a:t>
            </a:r>
          </a:p>
          <a:p>
            <a:r>
              <a:rPr lang="en-US" dirty="0"/>
              <a:t>Public or internal (private)</a:t>
            </a:r>
          </a:p>
          <a:p>
            <a:r>
              <a:rPr lang="en-US" dirty="0"/>
              <a:t>Basic and Standard tiers</a:t>
            </a:r>
          </a:p>
          <a:p>
            <a:pPr lvl="1"/>
            <a:r>
              <a:rPr lang="en-US" dirty="0"/>
              <a:t>Standard is secure by default and has an SLA of 4 9’s</a:t>
            </a:r>
          </a:p>
          <a:p>
            <a:pPr lvl="1"/>
            <a:r>
              <a:rPr lang="en-US" dirty="0"/>
              <a:t>Basic doesn’t support outbound rules or HTTPS probes</a:t>
            </a:r>
          </a:p>
          <a:p>
            <a:pPr lvl="1"/>
            <a:r>
              <a:rPr lang="en-US" dirty="0"/>
              <a:t>Basic is free</a:t>
            </a:r>
          </a:p>
        </p:txBody>
      </p:sp>
    </p:spTree>
    <p:extLst>
      <p:ext uri="{BB962C8B-B14F-4D97-AF65-F5344CB8AC3E}">
        <p14:creationId xmlns:p14="http://schemas.microsoft.com/office/powerpoint/2010/main" val="218957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846C-7C0C-420F-A319-D28A4F8E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5C67-32E5-4EEC-94EF-F1A7EEA60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traffic drops ICMP</a:t>
            </a:r>
          </a:p>
          <a:p>
            <a:r>
              <a:rPr lang="en-US" dirty="0"/>
              <a:t>Default gateway does not respond to ICMP</a:t>
            </a:r>
          </a:p>
          <a:p>
            <a:r>
              <a:rPr lang="en-US" dirty="0"/>
              <a:t>Ping a VM or address across VPN/ExpressRoute to test internal traffic</a:t>
            </a:r>
          </a:p>
          <a:p>
            <a:r>
              <a:rPr lang="en-US" dirty="0"/>
              <a:t>Use TCP connections to test internet traffic</a:t>
            </a:r>
          </a:p>
        </p:txBody>
      </p:sp>
    </p:spTree>
    <p:extLst>
      <p:ext uri="{BB962C8B-B14F-4D97-AF65-F5344CB8AC3E}">
        <p14:creationId xmlns:p14="http://schemas.microsoft.com/office/powerpoint/2010/main" val="792537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CFC1-7660-4EA2-BD85-F45382B5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C0B5-67A9-4B44-9C5F-2D5426B8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Blob (Object storage)</a:t>
            </a:r>
          </a:p>
          <a:p>
            <a:pPr lvl="1"/>
            <a:r>
              <a:rPr lang="en-US" dirty="0"/>
              <a:t>File (SMB)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Standard</a:t>
            </a:r>
          </a:p>
          <a:p>
            <a:pPr lvl="1"/>
            <a:r>
              <a:rPr lang="en-US" dirty="0"/>
              <a:t>Premium</a:t>
            </a:r>
          </a:p>
          <a:p>
            <a:pPr lvl="1"/>
            <a:r>
              <a:rPr lang="en-US" dirty="0"/>
              <a:t>NetApp Files</a:t>
            </a:r>
          </a:p>
          <a:p>
            <a:r>
              <a:rPr lang="en-US" dirty="0"/>
              <a:t>Connectivity</a:t>
            </a:r>
          </a:p>
          <a:p>
            <a:pPr lvl="1"/>
            <a:r>
              <a:rPr lang="en-US" dirty="0"/>
              <a:t>Public (Internet)</a:t>
            </a:r>
          </a:p>
          <a:p>
            <a:pPr lvl="1"/>
            <a:r>
              <a:rPr lang="en-US" dirty="0"/>
              <a:t>Private (VNET integrated)</a:t>
            </a:r>
          </a:p>
        </p:txBody>
      </p:sp>
    </p:spTree>
    <p:extLst>
      <p:ext uri="{BB962C8B-B14F-4D97-AF65-F5344CB8AC3E}">
        <p14:creationId xmlns:p14="http://schemas.microsoft.com/office/powerpoint/2010/main" val="398568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45D9-A654-41A5-909A-8A48BD02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Locally Redundant Storage (LRS)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5E46A-F399-4839-8362-27B575B9A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of data in single data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11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lost in DC loss</a:t>
            </a:r>
          </a:p>
        </p:txBody>
      </p:sp>
      <p:pic>
        <p:nvPicPr>
          <p:cNvPr id="7172" name="Picture 4" descr="Diagram showing how data is replicated in a single data center with LRS">
            <a:extLst>
              <a:ext uri="{FF2B5EF4-FFF2-40B4-BE49-F238E27FC236}">
                <a16:creationId xmlns:a16="http://schemas.microsoft.com/office/drawing/2014/main" id="{AA79D8BE-DE61-4D5F-A7F9-48A2907A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83953"/>
            <a:ext cx="5067353" cy="529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CBF0-E535-4A1F-B9D9-84B33681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Zone-Redundant Storage (ZRS)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C2C7-1458-4CC4-9B19-C6426724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across three Availability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Zones are separate physical locations with independent power, cooling, and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12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available in all regions, resources, or tiers</a:t>
            </a:r>
          </a:p>
        </p:txBody>
      </p:sp>
      <p:pic>
        <p:nvPicPr>
          <p:cNvPr id="8194" name="Picture 2" descr="Diagram showing how data is replicated in the primary region with ZRS">
            <a:extLst>
              <a:ext uri="{FF2B5EF4-FFF2-40B4-BE49-F238E27FC236}">
                <a16:creationId xmlns:a16="http://schemas.microsoft.com/office/drawing/2014/main" id="{2AF06F0C-5B41-49B2-B5FA-1E2E98FE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44" y="457200"/>
            <a:ext cx="5792858" cy="576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2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071D-4825-4231-A157-19D244E2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Geo-Redundant Storage (GRS)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ED635-C2AC-45BD-B176-F8F7949D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synchronous copies in single data center (LRS)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asynchronous copies to secondary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 region is defined region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16 9’s</a:t>
            </a:r>
          </a:p>
        </p:txBody>
      </p:sp>
      <p:pic>
        <p:nvPicPr>
          <p:cNvPr id="9218" name="Picture 2" descr="Diagram showing how data is replicated with GRS or RA-GRS">
            <a:extLst>
              <a:ext uri="{FF2B5EF4-FFF2-40B4-BE49-F238E27FC236}">
                <a16:creationId xmlns:a16="http://schemas.microsoft.com/office/drawing/2014/main" id="{1B094961-3E63-424C-8505-FFF7D713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99" y="2057400"/>
            <a:ext cx="69627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10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299F-5BF6-43F4-8FAE-FFC42319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Compute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6E8794-0810-4F0D-BF9D-8D0BDBB6A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51762"/>
              </p:ext>
            </p:extLst>
          </p:nvPr>
        </p:nvGraphicFramePr>
        <p:xfrm>
          <a:off x="5183188" y="1551398"/>
          <a:ext cx="6172200" cy="4317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30300239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493404270"/>
                    </a:ext>
                  </a:extLst>
                </a:gridCol>
              </a:tblGrid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29656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General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 and D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55333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Compute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 and FX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18588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Memory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and M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38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Storage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374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NC, ND, and NV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59989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High performance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H, HB, and HC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5395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AC56D-ABED-488C-967C-124E5822A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D2v4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D-series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# of vCPUs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of family series (CPU generation)</a:t>
            </a:r>
          </a:p>
          <a:p>
            <a:r>
              <a:rPr lang="en-US" sz="2400" dirty="0"/>
              <a:t>D4</a:t>
            </a:r>
            <a:r>
              <a:rPr lang="en-US" sz="2400" b="1" dirty="0"/>
              <a:t>as</a:t>
            </a:r>
            <a:r>
              <a:rPr lang="en-US" sz="2400" dirty="0"/>
              <a:t>v5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= AMD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 = Premium storage capable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outdoor, day&#10;&#10;Description automatically generated">
            <a:extLst>
              <a:ext uri="{FF2B5EF4-FFF2-40B4-BE49-F238E27FC236}">
                <a16:creationId xmlns:a16="http://schemas.microsoft.com/office/drawing/2014/main" id="{DF2B05A6-BB1F-4FB8-A7E6-D20662A37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56" y="2604164"/>
            <a:ext cx="6673386" cy="36564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6EBAA0-FA35-4AA7-9ACA-B8EA174C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D5D6A-963F-4984-AC2A-6464D666E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 enjoy…</a:t>
            </a:r>
          </a:p>
          <a:p>
            <a:r>
              <a:rPr lang="en-US" sz="2000" dirty="0"/>
              <a:t>learning about almost anything,</a:t>
            </a:r>
          </a:p>
          <a:p>
            <a:r>
              <a:rPr lang="en-US" sz="2000" dirty="0"/>
              <a:t>reading non-fiction,</a:t>
            </a:r>
          </a:p>
          <a:p>
            <a:r>
              <a:rPr lang="en-US" sz="2000" dirty="0"/>
              <a:t>writing PowerShell,</a:t>
            </a:r>
          </a:p>
          <a:p>
            <a:r>
              <a:rPr lang="en-US" sz="2000" dirty="0"/>
              <a:t>and </a:t>
            </a:r>
            <a:r>
              <a:rPr lang="en-US" sz="2000" dirty="0" err="1"/>
              <a:t>geeking</a:t>
            </a:r>
            <a:r>
              <a:rPr lang="en-US" sz="2000" dirty="0"/>
              <a:t> out over space stuff.</a:t>
            </a:r>
          </a:p>
        </p:txBody>
      </p:sp>
      <p:pic>
        <p:nvPicPr>
          <p:cNvPr id="16" name="Picture 15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FDB49307-7708-4D7E-A8D4-D48EEC306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61" y="1030908"/>
            <a:ext cx="2638802" cy="175920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7C9DD5B-A762-4B1E-B94B-A75DD747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99" y="457200"/>
            <a:ext cx="1147416" cy="1147416"/>
          </a:xfrm>
          <a:prstGeom prst="rect">
            <a:avLst/>
          </a:prstGeom>
        </p:spPr>
      </p:pic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857EB4A9-D5B6-4323-AA03-6BC617182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51" y="597377"/>
            <a:ext cx="4228385" cy="23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8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7A45-A933-47EB-9F1C-529D0E6B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0D27-B127-43FD-B011-03FF7003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Windows 365</a:t>
            </a:r>
          </a:p>
        </p:txBody>
      </p:sp>
    </p:spTree>
    <p:extLst>
      <p:ext uri="{BB962C8B-B14F-4D97-AF65-F5344CB8AC3E}">
        <p14:creationId xmlns:p14="http://schemas.microsoft.com/office/powerpoint/2010/main" val="49139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A6B8-04AD-481C-A9D0-50F1CA31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9F77-84A6-443A-BCA4-6F1CFFD6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Broker/Control Plane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Session Hosts, Sizing, and Pool Types</a:t>
            </a:r>
          </a:p>
          <a:p>
            <a:pPr lvl="1"/>
            <a:r>
              <a:rPr lang="en-US" dirty="0"/>
              <a:t>Pooled</a:t>
            </a:r>
          </a:p>
          <a:p>
            <a:pPr lvl="1"/>
            <a:r>
              <a:rPr lang="en-US" dirty="0"/>
              <a:t>Personal</a:t>
            </a:r>
          </a:p>
          <a:p>
            <a:r>
              <a:rPr lang="en-US" dirty="0"/>
              <a:t>Network connectivity</a:t>
            </a:r>
          </a:p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0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7428-4CB4-4134-BAC6-882ADF7E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  <a:endParaRPr lang="en-US" dirty="0"/>
          </a:p>
        </p:txBody>
      </p:sp>
      <p:pic>
        <p:nvPicPr>
          <p:cNvPr id="1026" name="Picture 2" descr="Diagram of an Azure Virtual Desktop service architecture">
            <a:extLst>
              <a:ext uri="{FF2B5EF4-FFF2-40B4-BE49-F238E27FC236}">
                <a16:creationId xmlns:a16="http://schemas.microsoft.com/office/drawing/2014/main" id="{628A4216-44AC-4BCA-8A6F-71176D7A7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4" y="1825625"/>
            <a:ext cx="10118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21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E4BC-0909-4A04-8B04-8CE02219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FB31-EFC9-4A81-9D78-E36E79E9D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Plane/Broker – Global service</a:t>
            </a:r>
          </a:p>
          <a:p>
            <a:r>
              <a:rPr lang="en-US" dirty="0"/>
              <a:t>Session Host – Desktop virtual machine</a:t>
            </a:r>
          </a:p>
          <a:p>
            <a:r>
              <a:rPr lang="en-US" dirty="0"/>
              <a:t>Host Pool – Contains Session Hosts</a:t>
            </a:r>
          </a:p>
          <a:p>
            <a:pPr lvl="1"/>
            <a:r>
              <a:rPr lang="en-US" dirty="0"/>
              <a:t>Type: Pooled/Personal</a:t>
            </a:r>
          </a:p>
          <a:p>
            <a:r>
              <a:rPr lang="en-US" dirty="0"/>
              <a:t>Application Group</a:t>
            </a:r>
          </a:p>
          <a:p>
            <a:pPr lvl="1"/>
            <a:r>
              <a:rPr lang="en-US" dirty="0"/>
              <a:t>Type: Full desktop/RemoteApp</a:t>
            </a:r>
          </a:p>
          <a:p>
            <a:pPr lvl="1"/>
            <a:r>
              <a:rPr lang="en-US" dirty="0"/>
              <a:t>User assignments applied here</a:t>
            </a:r>
          </a:p>
          <a:p>
            <a:pPr lvl="1"/>
            <a:r>
              <a:rPr lang="en-US" dirty="0"/>
              <a:t>Tied to the host pool and workspace</a:t>
            </a:r>
          </a:p>
          <a:p>
            <a:r>
              <a:rPr lang="en-US" dirty="0"/>
              <a:t>Workspace – Presents Application Groups to users</a:t>
            </a:r>
          </a:p>
        </p:txBody>
      </p:sp>
    </p:spTree>
    <p:extLst>
      <p:ext uri="{BB962C8B-B14F-4D97-AF65-F5344CB8AC3E}">
        <p14:creationId xmlns:p14="http://schemas.microsoft.com/office/powerpoint/2010/main" val="370064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B92A-7603-4E64-9AFF-C69BB49B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ACFC3F-6F75-4A15-9AF4-B4AA43C93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983" y="1825625"/>
            <a:ext cx="8846034" cy="4351338"/>
          </a:xfrm>
        </p:spPr>
      </p:pic>
    </p:spTree>
    <p:extLst>
      <p:ext uri="{BB962C8B-B14F-4D97-AF65-F5344CB8AC3E}">
        <p14:creationId xmlns:p14="http://schemas.microsoft.com/office/powerpoint/2010/main" val="2382727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B717-E321-4DD7-A751-3F32C77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12C5-240F-4A1F-8497-98077792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resource availability in regions before deciding</a:t>
            </a:r>
          </a:p>
          <a:p>
            <a:pPr lvl="1"/>
            <a:r>
              <a:rPr lang="en-US" dirty="0"/>
              <a:t>Especially GPU backed compute SKUs</a:t>
            </a:r>
          </a:p>
          <a:p>
            <a:r>
              <a:rPr lang="en-US" dirty="0"/>
              <a:t>Resources may not be offered or are constrained</a:t>
            </a:r>
          </a:p>
          <a:p>
            <a:r>
              <a:rPr lang="en-US" dirty="0"/>
              <a:t>Network latency from clients is key</a:t>
            </a:r>
          </a:p>
        </p:txBody>
      </p:sp>
    </p:spTree>
    <p:extLst>
      <p:ext uri="{BB962C8B-B14F-4D97-AF65-F5344CB8AC3E}">
        <p14:creationId xmlns:p14="http://schemas.microsoft.com/office/powerpoint/2010/main" val="3577324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3ACD-63BA-42BE-B36B-2B6091EE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2134-40F9-4684-8C49-94CC490C6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and groups must be synced from on-premises AD</a:t>
            </a:r>
          </a:p>
          <a:p>
            <a:pPr lvl="1"/>
            <a:r>
              <a:rPr lang="en-US" dirty="0"/>
              <a:t>Application Group user assignment</a:t>
            </a:r>
          </a:p>
          <a:p>
            <a:pPr lvl="1"/>
            <a:r>
              <a:rPr lang="en-US" dirty="0"/>
              <a:t>File share permissions to domain joined storage accounts</a:t>
            </a:r>
          </a:p>
          <a:p>
            <a:r>
              <a:rPr lang="en-US" dirty="0"/>
              <a:t>Desktops must have line of sight to Active Directory</a:t>
            </a:r>
          </a:p>
          <a:p>
            <a:pPr lvl="1"/>
            <a:r>
              <a:rPr lang="en-US" dirty="0"/>
              <a:t>Recommend deploying DCs to Azure to minimize latency</a:t>
            </a:r>
          </a:p>
          <a:p>
            <a:r>
              <a:rPr lang="en-US" dirty="0"/>
              <a:t>AVD supports SSO using ADFS</a:t>
            </a:r>
          </a:p>
          <a:p>
            <a:pPr lvl="1"/>
            <a:r>
              <a:rPr lang="en-US" dirty="0"/>
              <a:t>Without SSO, two credential prompts: AVD then 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9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2D9-82B4-408A-9575-6ECADF80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Hosts and Pool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34E-C57B-4684-8F3D-566C713A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Pooled</a:t>
            </a:r>
          </a:p>
          <a:p>
            <a:pPr lvl="1"/>
            <a:r>
              <a:rPr lang="en-US" dirty="0"/>
              <a:t>Persistent, shared by multiple users similar to RDS</a:t>
            </a:r>
          </a:p>
          <a:p>
            <a:pPr lvl="1"/>
            <a:r>
              <a:rPr lang="en-US" dirty="0"/>
              <a:t>Should have profile management</a:t>
            </a:r>
          </a:p>
          <a:p>
            <a:pPr lvl="1"/>
            <a:r>
              <a:rPr lang="en-US" dirty="0"/>
              <a:t>Windows 10/11 multi-session image</a:t>
            </a:r>
          </a:p>
          <a:p>
            <a:pPr lvl="1"/>
            <a:r>
              <a:rPr lang="en-US" dirty="0"/>
              <a:t>Remote apps; Light or Medium user personas</a:t>
            </a:r>
          </a:p>
          <a:p>
            <a:r>
              <a:rPr lang="en-US" dirty="0"/>
              <a:t>Personal</a:t>
            </a:r>
          </a:p>
          <a:p>
            <a:pPr lvl="1"/>
            <a:r>
              <a:rPr lang="en-US" dirty="0"/>
              <a:t>Persistent, dedicated machine</a:t>
            </a:r>
          </a:p>
          <a:p>
            <a:pPr lvl="1"/>
            <a:r>
              <a:rPr lang="en-US" dirty="0"/>
              <a:t>Does not need profile management</a:t>
            </a:r>
          </a:p>
          <a:p>
            <a:pPr lvl="1"/>
            <a:r>
              <a:rPr lang="en-US" dirty="0"/>
              <a:t>Heavy or Power user personas</a:t>
            </a:r>
          </a:p>
        </p:txBody>
      </p:sp>
    </p:spTree>
    <p:extLst>
      <p:ext uri="{BB962C8B-B14F-4D97-AF65-F5344CB8AC3E}">
        <p14:creationId xmlns:p14="http://schemas.microsoft.com/office/powerpoint/2010/main" val="110103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56AC-563D-40E9-B9F2-E08D94F9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load-balancing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74A1B-DF93-4DF3-9001-C16F1BAC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Breadth-first – Optimize performance/user experience</a:t>
            </a:r>
          </a:p>
          <a:p>
            <a:r>
              <a:rPr lang="en-US" dirty="0"/>
              <a:t>Depth-first – Optimize cost</a:t>
            </a:r>
          </a:p>
          <a:p>
            <a:r>
              <a:rPr lang="en-US" dirty="0"/>
              <a:t>Scaling plans for auto-scaling (currently in preview)</a:t>
            </a:r>
          </a:p>
        </p:txBody>
      </p:sp>
    </p:spTree>
    <p:extLst>
      <p:ext uri="{BB962C8B-B14F-4D97-AF65-F5344CB8AC3E}">
        <p14:creationId xmlns:p14="http://schemas.microsoft.com/office/powerpoint/2010/main" val="382162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A373-7435-4915-864C-7A2A0929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D468-9D4B-43B3-B92B-F0B0ADDD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D-series recommended for most scenarios</a:t>
            </a:r>
          </a:p>
          <a:p>
            <a:r>
              <a:rPr lang="en-US" dirty="0"/>
              <a:t>NV-series for graphics intensive workloads</a:t>
            </a:r>
          </a:p>
          <a:p>
            <a:pPr lvl="1"/>
            <a:r>
              <a:rPr lang="en-US" dirty="0"/>
              <a:t>NV and NVv3 use NVIDIA M60 GPU</a:t>
            </a:r>
          </a:p>
          <a:p>
            <a:pPr lvl="1"/>
            <a:r>
              <a:rPr lang="en-US" dirty="0"/>
              <a:t>NVv4 use AMD MI25 GPU</a:t>
            </a:r>
          </a:p>
          <a:p>
            <a:pPr lvl="1"/>
            <a:r>
              <a:rPr lang="en-US" dirty="0"/>
              <a:t>Check regional availability</a:t>
            </a:r>
          </a:p>
          <a:p>
            <a:r>
              <a:rPr lang="en-US" dirty="0"/>
              <a:t>B-series burstable VMs for users that don’t need maximum CPU performance</a:t>
            </a:r>
          </a:p>
          <a:p>
            <a:r>
              <a:rPr lang="en-US" dirty="0"/>
              <a:t>Recommend limiting vCPUs to between 4 and 24 (32 max)*</a:t>
            </a:r>
          </a:p>
          <a:p>
            <a:pPr lvl="1"/>
            <a:r>
              <a:rPr lang="en-US" dirty="0"/>
              <a:t>Diminishing returns past 24</a:t>
            </a:r>
          </a:p>
          <a:p>
            <a:pPr lvl="1"/>
            <a:r>
              <a:rPr lang="en-US" dirty="0"/>
              <a:t>*Single-session: 2 physical; 4 with hyperthreading</a:t>
            </a:r>
          </a:p>
          <a:p>
            <a:r>
              <a:rPr lang="en-US" dirty="0"/>
              <a:t>Premium SSD for OS disk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0AB8-B59B-418E-8CEA-A6283422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BB82-06CD-4CDC-888B-305DC560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Structure/Hierarchy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Regions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230394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E95F-8A24-408F-ADEE-BADC26E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758"/>
          </a:xfrm>
        </p:spPr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9F1E58A-071A-4879-A2A6-E1DA4360D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776362"/>
              </p:ext>
            </p:extLst>
          </p:nvPr>
        </p:nvGraphicFramePr>
        <p:xfrm>
          <a:off x="838200" y="1273996"/>
          <a:ext cx="10515600" cy="494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4125044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560268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5739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44399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9531831"/>
                    </a:ext>
                  </a:extLst>
                </a:gridCol>
              </a:tblGrid>
              <a:tr h="369996">
                <a:tc gridSpan="5">
                  <a:txBody>
                    <a:bodyPr/>
                    <a:lstStyle/>
                    <a:p>
                      <a:r>
                        <a:rPr lang="en-US" dirty="0"/>
                        <a:t>MULTI-SESSION RECOMMENDATIONS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37006"/>
                  </a:ext>
                </a:extLst>
              </a:tr>
              <a:tr h="63862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Workload type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Maximum users per vCPU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vCPU/RAM/OS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 Azure instances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Profile container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266641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16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64613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153206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28437"/>
                  </a:ext>
                </a:extLst>
              </a:tr>
              <a:tr h="1186015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 vCPUs, 56 GB RAM, 340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D16as_v4, NV12, NVv4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92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351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199E-360C-429D-8004-80C0D8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460-4710-40EB-8A9C-A6389DBAD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D8v4 most common SKU for pooled VM</a:t>
            </a:r>
          </a:p>
          <a:p>
            <a:r>
              <a:rPr lang="en-US" dirty="0"/>
              <a:t>8-20 users per VM</a:t>
            </a:r>
          </a:p>
        </p:txBody>
      </p:sp>
    </p:spTree>
    <p:extLst>
      <p:ext uri="{BB962C8B-B14F-4D97-AF65-F5344CB8AC3E}">
        <p14:creationId xmlns:p14="http://schemas.microsoft.com/office/powerpoint/2010/main" val="2786521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395A-8853-487D-BBC4-B0C55BD1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712E0-B0B4-4325-AEB5-8C6FED5F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Size </a:t>
            </a:r>
            <a:r>
              <a:rPr lang="en-US" dirty="0"/>
              <a:t>subnet(s) according to number of desktops</a:t>
            </a:r>
          </a:p>
          <a:p>
            <a:pPr lvl="1"/>
            <a:r>
              <a:rPr lang="en-US" dirty="0"/>
              <a:t>Subnets for desktops only</a:t>
            </a:r>
          </a:p>
          <a:p>
            <a:r>
              <a:rPr lang="en-US" dirty="0"/>
              <a:t>Place the desktops as close to the users as possible</a:t>
            </a:r>
          </a:p>
          <a:p>
            <a:pPr lvl="1"/>
            <a:r>
              <a:rPr lang="en-US" dirty="0"/>
              <a:t>Lower latency produces better user experience</a:t>
            </a:r>
          </a:p>
          <a:p>
            <a:pPr lvl="1"/>
            <a:r>
              <a:rPr lang="en-US" dirty="0"/>
              <a:t>Recommend less than 150ms; 200ms max</a:t>
            </a:r>
          </a:p>
          <a:p>
            <a:r>
              <a:rPr lang="en-US" dirty="0"/>
              <a:t>Place desktops in a region with AVD control plane to avoid egress costs</a:t>
            </a:r>
          </a:p>
          <a:p>
            <a:r>
              <a:rPr lang="en-US" dirty="0"/>
              <a:t>For large deployments: Use RDP </a:t>
            </a:r>
            <a:r>
              <a:rPr lang="en-US" dirty="0" err="1"/>
              <a:t>Shortpath</a:t>
            </a:r>
            <a:r>
              <a:rPr lang="en-US" dirty="0"/>
              <a:t> &amp; QoS with ExpressRoute for optimal on-premises user performance</a:t>
            </a:r>
          </a:p>
        </p:txBody>
      </p:sp>
    </p:spTree>
    <p:extLst>
      <p:ext uri="{BB962C8B-B14F-4D97-AF65-F5344CB8AC3E}">
        <p14:creationId xmlns:p14="http://schemas.microsoft.com/office/powerpoint/2010/main" val="522700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6C53B0-9BC9-45D7-B1C3-AD96D588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31796" y="525453"/>
            <a:ext cx="8728408" cy="58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39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1C33-267E-43D9-8E5B-78A7BDC3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 (One 1080p monitor)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90AE26-E6FA-4FA9-BBB3-67218CF57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8279"/>
              </p:ext>
            </p:extLst>
          </p:nvPr>
        </p:nvGraphicFramePr>
        <p:xfrm>
          <a:off x="838198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092902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090015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31370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Default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dirty="0">
                          <a:effectLst/>
                        </a:rPr>
                        <a:t>H.264/AVC 444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3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5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100-150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200-300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4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150-200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400-500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0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4-4.5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1.6-1.8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7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6-6.5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0.9-1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3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 Gallery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3.3-3.6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0.7-0.8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8.5-9.5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2.5-2.8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7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Fullscreen 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7.5-8.5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2.5-3.1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3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727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F1E0-947B-41AF-828E-26FA8D17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83EC-8C66-45A0-A243-DBF8AAFA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containers</a:t>
            </a:r>
          </a:p>
          <a:p>
            <a:pPr lvl="1"/>
            <a:r>
              <a:rPr lang="en-US" dirty="0"/>
              <a:t>Profile container – Whole profile</a:t>
            </a:r>
          </a:p>
          <a:p>
            <a:pPr lvl="1"/>
            <a:r>
              <a:rPr lang="en-US" dirty="0"/>
              <a:t>Office container – Only Office files</a:t>
            </a:r>
          </a:p>
          <a:p>
            <a:pPr lvl="2"/>
            <a:r>
              <a:rPr lang="en-US" dirty="0"/>
              <a:t>These files are more of a cache</a:t>
            </a:r>
          </a:p>
          <a:p>
            <a:pPr lvl="1"/>
            <a:r>
              <a:rPr lang="en-US" dirty="0"/>
              <a:t>Can be used separately or together</a:t>
            </a:r>
          </a:p>
          <a:p>
            <a:r>
              <a:rPr lang="en-US" dirty="0"/>
              <a:t>Stored on SMB file share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31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A4C0-B570-41DC-B4A6-9D764707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D0A7-4C60-48C2-B2D3-68D5FB25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FSLogix</a:t>
            </a:r>
            <a:r>
              <a:rPr lang="en-US" dirty="0"/>
              <a:t> profile size: 30GB</a:t>
            </a:r>
          </a:p>
          <a:p>
            <a:r>
              <a:rPr lang="en-US" dirty="0"/>
              <a:t>Typical profile container size: 8GB</a:t>
            </a:r>
          </a:p>
          <a:p>
            <a:r>
              <a:rPr lang="en-US" dirty="0"/>
              <a:t>Shrinking profiles can be done with script during maintenance window</a:t>
            </a:r>
          </a:p>
        </p:txBody>
      </p:sp>
    </p:spTree>
    <p:extLst>
      <p:ext uri="{BB962C8B-B14F-4D97-AF65-F5344CB8AC3E}">
        <p14:creationId xmlns:p14="http://schemas.microsoft.com/office/powerpoint/2010/main" val="420270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C7CD-478F-4B13-8172-75939B91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Performance (IOPS)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8FB27-CDBB-44D9-B765-334F20080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313812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957412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75903696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4706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Steady State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IOPS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6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~50/user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8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250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C951-C04A-4DA1-B163-F1ECE002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6CE0-7CAD-49A9-AF41-E79AF5B3F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Files </a:t>
            </a:r>
            <a:r>
              <a:rPr lang="en-US" b="1" dirty="0"/>
              <a:t>(Recommended)</a:t>
            </a:r>
          </a:p>
          <a:p>
            <a:pPr lvl="1"/>
            <a:r>
              <a:rPr lang="en-US" dirty="0"/>
              <a:t>Premium storage recommended</a:t>
            </a:r>
          </a:p>
          <a:p>
            <a:pPr lvl="2"/>
            <a:r>
              <a:rPr lang="en-US" dirty="0"/>
              <a:t>Performance scales with capacity</a:t>
            </a:r>
          </a:p>
          <a:p>
            <a:pPr lvl="2"/>
            <a:r>
              <a:rPr lang="en-US" dirty="0"/>
              <a:t>Capacity is pre-provisioned increasing initial costs</a:t>
            </a:r>
          </a:p>
          <a:p>
            <a:pPr lvl="2"/>
            <a:r>
              <a:rPr lang="en-US" dirty="0"/>
              <a:t>Maximum 100,000 IOPS</a:t>
            </a:r>
          </a:p>
          <a:p>
            <a:pPr lvl="1"/>
            <a:r>
              <a:rPr lang="en-US" dirty="0"/>
              <a:t>Standard supported</a:t>
            </a:r>
          </a:p>
          <a:p>
            <a:pPr lvl="2"/>
            <a:r>
              <a:rPr lang="en-US" dirty="0"/>
              <a:t>Enable Large File Share option to overcome default 1,000 IOPS limit</a:t>
            </a:r>
          </a:p>
          <a:p>
            <a:pPr lvl="2"/>
            <a:r>
              <a:rPr lang="en-US" dirty="0"/>
              <a:t>Maximum 20,000 IOPS </a:t>
            </a:r>
          </a:p>
          <a:p>
            <a:pPr lvl="1"/>
            <a:r>
              <a:rPr lang="en-US" dirty="0"/>
              <a:t>Native backup with Azure Backup</a:t>
            </a:r>
          </a:p>
          <a:p>
            <a:pPr lvl="1"/>
            <a:r>
              <a:rPr lang="en-US" dirty="0"/>
              <a:t>Join to Active Directory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266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2FF7-B92B-4BF2-8AE0-00863E14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D433-2A86-4679-ADEC-EBC5EC50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NetApp Files</a:t>
            </a:r>
          </a:p>
          <a:p>
            <a:pPr lvl="1"/>
            <a:r>
              <a:rPr lang="en-US" dirty="0"/>
              <a:t>Extreme performance</a:t>
            </a:r>
          </a:p>
          <a:p>
            <a:pPr lvl="1"/>
            <a:r>
              <a:rPr lang="en-US" dirty="0"/>
              <a:t>$$$</a:t>
            </a:r>
          </a:p>
          <a:p>
            <a:r>
              <a:rPr lang="en-US" dirty="0"/>
              <a:t>Windows Server with file share </a:t>
            </a:r>
            <a:r>
              <a:rPr lang="en-US" b="1" dirty="0"/>
              <a:t>(Not recommended)</a:t>
            </a:r>
          </a:p>
          <a:p>
            <a:pPr lvl="1"/>
            <a:r>
              <a:rPr lang="en-US" dirty="0"/>
              <a:t>Because…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A46A54-CD24-4230-8C72-C7591E6E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Tenant/Azure Active Directory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2B51F-B8D6-44E5-8F78-3B27997F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Tenant – Container representing the whole organization</a:t>
            </a:r>
          </a:p>
          <a:p>
            <a:r>
              <a:rPr lang="en-US" dirty="0"/>
              <a:t>Azure Active Directory – Identity directory for the organization</a:t>
            </a:r>
          </a:p>
          <a:p>
            <a:r>
              <a:rPr lang="en-US" dirty="0"/>
              <a:t>Terms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303186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7F6B-268E-4A2E-829D-B6933D1F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1374-349C-45B9-A873-DC730428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200 users or medium workloads should use Premium file shares</a:t>
            </a:r>
          </a:p>
          <a:p>
            <a:r>
              <a:rPr lang="en-US" dirty="0"/>
              <a:t>Storage account in the same region as compute (Minimize latency)</a:t>
            </a:r>
          </a:p>
          <a:p>
            <a:r>
              <a:rPr lang="en-US" dirty="0"/>
              <a:t>One file share per host pool (Maximize IOPS)</a:t>
            </a:r>
          </a:p>
          <a:p>
            <a:r>
              <a:rPr lang="en-US" dirty="0"/>
              <a:t>Antivirus exclusions on client (and Windows Server file share)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67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D1D-BB5B-4E74-897D-4145206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5D57E-AE5F-4A1C-A9DC-B460533D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pPr lvl="1"/>
            <a:r>
              <a:rPr lang="en-US" dirty="0"/>
              <a:t>Inbox (Remote Desktop App)</a:t>
            </a:r>
          </a:p>
          <a:p>
            <a:pPr lvl="1"/>
            <a:r>
              <a:rPr lang="en-US" dirty="0"/>
              <a:t>Desktop app</a:t>
            </a:r>
          </a:p>
          <a:p>
            <a:pPr lvl="1"/>
            <a:r>
              <a:rPr lang="en-US" dirty="0"/>
              <a:t>Microsoft Store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Android</a:t>
            </a:r>
          </a:p>
          <a:p>
            <a:r>
              <a:rPr lang="en-US" dirty="0"/>
              <a:t>iOS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Thin clients</a:t>
            </a:r>
          </a:p>
        </p:txBody>
      </p:sp>
    </p:spTree>
    <p:extLst>
      <p:ext uri="{BB962C8B-B14F-4D97-AF65-F5344CB8AC3E}">
        <p14:creationId xmlns:p14="http://schemas.microsoft.com/office/powerpoint/2010/main" val="2375652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39E-5A2F-45A3-99EE-06B85AD9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4F33-C4C8-4525-8863-3BFF5954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 identity</a:t>
            </a:r>
          </a:p>
          <a:p>
            <a:r>
              <a:rPr lang="en-US" dirty="0"/>
              <a:t>Deploy networking</a:t>
            </a:r>
          </a:p>
          <a:p>
            <a:r>
              <a:rPr lang="en-US" dirty="0"/>
              <a:t>Create OU, service accounts, groups, and GPOs</a:t>
            </a:r>
          </a:p>
          <a:p>
            <a:r>
              <a:rPr lang="en-US" dirty="0"/>
              <a:t>Deploy storage and domain join</a:t>
            </a:r>
          </a:p>
          <a:p>
            <a:r>
              <a:rPr lang="en-US" dirty="0"/>
              <a:t>Create golden image</a:t>
            </a:r>
          </a:p>
          <a:p>
            <a:r>
              <a:rPr lang="en-US" dirty="0"/>
              <a:t>Setup email discovery DNS</a:t>
            </a:r>
          </a:p>
          <a:p>
            <a:r>
              <a:rPr lang="en-US" dirty="0"/>
              <a:t>Create host pool, app group, and workspace</a:t>
            </a:r>
          </a:p>
          <a:p>
            <a:r>
              <a:rPr lang="en-US" dirty="0"/>
              <a:t>Assign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99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AB35-E0CC-4724-87A2-35CE1F6A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OU, groups, and GPOs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20AD-D134-4113-94AE-4CAB94FC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OUs for computer accounts per region or host pool</a:t>
            </a:r>
          </a:p>
          <a:p>
            <a:r>
              <a:rPr lang="en-US" dirty="0"/>
              <a:t>User groups for user assignment</a:t>
            </a:r>
          </a:p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  <a:p>
            <a:r>
              <a:rPr lang="en-US" dirty="0"/>
              <a:t>VDI GPO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2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3CC-2E42-4B1D-8DB8-460B4D87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B51B-8D43-4C08-8621-3418E38C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VHDLocations</a:t>
            </a:r>
            <a:r>
              <a:rPr lang="en-US" dirty="0"/>
              <a:t>: UNC path to Azure file share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Virtual Disk Type: VHDX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Size in MBs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Default is 30GB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“Dynamic VHD(X) allocation”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“Swap directory name component”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“Delete local profile when </a:t>
            </a:r>
            <a:r>
              <a:rPr lang="en-US" dirty="0" err="1"/>
              <a:t>FSLogix</a:t>
            </a:r>
            <a:r>
              <a:rPr lang="en-US" dirty="0"/>
              <a:t> Profile should apply”*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*Be aware in existing environment, greenfield is recommended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Optionally: Enable Cloud Cache (instead of </a:t>
            </a:r>
            <a:r>
              <a:rPr lang="en-US" dirty="0" err="1"/>
              <a:t>VHDLocations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6986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A069-1A6C-4036-8D7B-FFA4F5DA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Golden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B6C5-329B-49BB-A8B7-F55EF3097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VM from Azure image gallery or uploaded VHDX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with Virtual Desktop Optimization Tool (VDOT)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Snapshot for future updates, </a:t>
            </a:r>
            <a:r>
              <a:rPr lang="en-US" dirty="0" err="1"/>
              <a:t>sysprep</a:t>
            </a:r>
            <a:r>
              <a:rPr lang="en-US" dirty="0"/>
              <a:t>, capture (and delete)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domain joining, do not put into OU with </a:t>
            </a:r>
            <a:r>
              <a:rPr lang="en-US" dirty="0" err="1"/>
              <a:t>FSLogix</a:t>
            </a:r>
            <a:r>
              <a:rPr lang="en-US" dirty="0"/>
              <a:t> GPO; Remove from domain before </a:t>
            </a:r>
            <a:r>
              <a:rPr lang="en-US" dirty="0" err="1"/>
              <a:t>sysprep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Image Builder with Azure DevOps available for automating image builds</a:t>
            </a:r>
          </a:p>
        </p:txBody>
      </p:sp>
      <p:pic>
        <p:nvPicPr>
          <p:cNvPr id="11268" name="Picture 4" descr="Virtual Machines &#10;OS optimization &#10;While not mandatory, Windows 10/11 has quite a few &#10;components active that aren't used by customers &#10;running a virtual desktop, so you should consider &#10;tuning (aka.ms/OptimizeWin10ForVDlrole) &#10;Windows accordingly. This will help with lowering &#10;resource consumption and, as a result, provide better &#10;density for your Azure Virtual Desktop workload &#10;This applies to storage and networking as well! &#10;It's important to test the optimizations thoroughly &#10;before production! ">
            <a:extLst>
              <a:ext uri="{FF2B5EF4-FFF2-40B4-BE49-F238E27FC236}">
                <a16:creationId xmlns:a16="http://schemas.microsoft.com/office/drawing/2014/main" id="{697F7B5D-6393-44AC-9C49-6120C5340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1"/>
          <a:stretch/>
        </p:blipFill>
        <p:spPr bwMode="auto">
          <a:xfrm>
            <a:off x="5695093" y="1257300"/>
            <a:ext cx="5219700" cy="42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7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825-1F12-4674-8C36-3F7D59AA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9D06-1A48-43A4-804B-1D3E462D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Endpoint management with Intune</a:t>
            </a:r>
          </a:p>
          <a:p>
            <a:r>
              <a:rPr lang="en-US" dirty="0"/>
              <a:t>Application delivery with MSIX app attach</a:t>
            </a:r>
          </a:p>
          <a:p>
            <a:r>
              <a:rPr lang="en-US" dirty="0"/>
              <a:t>Monitoring with Azure Monitor</a:t>
            </a:r>
          </a:p>
          <a:p>
            <a:pPr lvl="1"/>
            <a:r>
              <a:rPr lang="en-US" dirty="0"/>
              <a:t>Deploy AVD Workbook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3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2C1B-E5EC-4BF7-9550-E54420CF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Backup and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15A0-500B-4636-91C6-B6C34C4B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  <a:p>
            <a:pPr lvl="1"/>
            <a:r>
              <a:rPr lang="en-US" dirty="0"/>
              <a:t>Backup profiles with Azure Backup and make geo-redundant with GRS</a:t>
            </a:r>
          </a:p>
          <a:p>
            <a:pPr lvl="1"/>
            <a:r>
              <a:rPr lang="en-US" dirty="0"/>
              <a:t>Backup golden image</a:t>
            </a:r>
          </a:p>
          <a:p>
            <a:pPr lvl="1"/>
            <a:r>
              <a:rPr lang="en-US" dirty="0"/>
              <a:t>Generally, don’t backup session hosts</a:t>
            </a:r>
          </a:p>
          <a:p>
            <a:r>
              <a:rPr lang="en-US" dirty="0"/>
              <a:t>Disaster Recovery</a:t>
            </a:r>
          </a:p>
          <a:p>
            <a:pPr lvl="1"/>
            <a:r>
              <a:rPr lang="en-US" dirty="0"/>
              <a:t>Build AVD components in second region</a:t>
            </a:r>
          </a:p>
          <a:p>
            <a:pPr lvl="1"/>
            <a:r>
              <a:rPr lang="en-US" dirty="0"/>
              <a:t>Copy golden image and profiles to second region</a:t>
            </a:r>
          </a:p>
          <a:p>
            <a:pPr lvl="1"/>
            <a:r>
              <a:rPr lang="en-US" dirty="0"/>
              <a:t>Use ASR to failover session hosts during disaster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8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0F0C-13F7-4F46-ABC3-33036CC3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99B97A-4843-4F02-A028-2DE3141AE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336329"/>
              </p:ext>
            </p:extLst>
          </p:nvPr>
        </p:nvGraphicFramePr>
        <p:xfrm>
          <a:off x="1076325" y="1585913"/>
          <a:ext cx="100393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Bitmap Image" r:id="rId4" imgW="10039320" imgH="4591080" progId="Paint.Picture">
                  <p:embed/>
                </p:oleObj>
              </mc:Choice>
              <mc:Fallback>
                <p:oleObj name="Bitmap Image" r:id="rId4" imgW="10039320" imgH="45910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99B97A-4843-4F02-A028-2DE3141A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6325" y="1585913"/>
                        <a:ext cx="100393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775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D2E-0739-4765-9D7F-4AEEDFAE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226A0F-2A48-473A-B730-09410FFD1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81459"/>
              </p:ext>
            </p:extLst>
          </p:nvPr>
        </p:nvGraphicFramePr>
        <p:xfrm>
          <a:off x="1071562" y="1372394"/>
          <a:ext cx="100488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Bitmap Image" r:id="rId3" imgW="10049040" imgH="5257800" progId="Paint.Picture">
                  <p:embed/>
                </p:oleObj>
              </mc:Choice>
              <mc:Fallback>
                <p:oleObj name="Bitmap Image" r:id="rId3" imgW="10049040" imgH="52578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226A0F-2A48-473A-B730-09410FFD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1562" y="1372394"/>
                        <a:ext cx="10048875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9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E7C4-DC4C-4540-A61B-B05383D9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Structure/Hierarchy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76BD830-5859-43E3-A97F-D98F240DBF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78" r="1078"/>
          <a:stretch/>
        </p:blipFill>
        <p:spPr>
          <a:xfrm>
            <a:off x="5049427" y="987425"/>
            <a:ext cx="6583363" cy="519828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7EBC-DC10-4D7E-86AD-195D7EF2C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Azure Tenant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Management groups</a:t>
            </a:r>
          </a:p>
          <a:p>
            <a:r>
              <a:rPr lang="en-US" dirty="0"/>
              <a:t>Subscriptions</a:t>
            </a:r>
          </a:p>
          <a:p>
            <a:r>
              <a:rPr lang="en-US" dirty="0"/>
              <a:t>Resource groups</a:t>
            </a:r>
          </a:p>
          <a:p>
            <a:r>
              <a:rPr lang="en-US" dirty="0"/>
              <a:t>Resources</a:t>
            </a:r>
          </a:p>
          <a:p>
            <a:r>
              <a:rPr lang="en-US" b="1" dirty="0"/>
              <a:t>Administrative boundaries; Not a technical boundaries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5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FECE-2CBE-492B-8DAA-F1B40DB8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C7B79-A277-4D29-BDB1-4E0D1142E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688781"/>
              </p:ext>
            </p:extLst>
          </p:nvPr>
        </p:nvGraphicFramePr>
        <p:xfrm>
          <a:off x="1076325" y="2509910"/>
          <a:ext cx="1003935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Bitmap Image" r:id="rId3" imgW="10039320" imgH="2533680" progId="Paint.Picture">
                  <p:embed/>
                </p:oleObj>
              </mc:Choice>
              <mc:Fallback>
                <p:oleObj name="Bitmap Image" r:id="rId3" imgW="10039320" imgH="253368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C7B79-A277-4D29-BDB1-4E0D1142E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509910"/>
                        <a:ext cx="10039350" cy="253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256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A936-46CA-49BB-A0D6-B30A19E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115F1F6-97E6-43FD-99BE-6FAFBCE48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40137"/>
              </p:ext>
            </p:extLst>
          </p:nvPr>
        </p:nvGraphicFramePr>
        <p:xfrm>
          <a:off x="1076325" y="2468036"/>
          <a:ext cx="1003935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Bitmap Image" r:id="rId3" imgW="10039320" imgH="2943360" progId="Paint.Picture">
                  <p:embed/>
                </p:oleObj>
              </mc:Choice>
              <mc:Fallback>
                <p:oleObj name="Bitmap Image" r:id="rId3" imgW="10039320" imgH="294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115F1F6-97E6-43FD-99BE-6FAFBCE4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468036"/>
                        <a:ext cx="10039350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454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14F8-9D25-4497-8FCC-8BCCE857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on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EB44-AAD0-4FF6-9E80-0E768815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Not covering profile management, app layering, etc.</a:t>
            </a:r>
          </a:p>
        </p:txBody>
      </p:sp>
    </p:spTree>
    <p:extLst>
      <p:ext uri="{BB962C8B-B14F-4D97-AF65-F5344CB8AC3E}">
        <p14:creationId xmlns:p14="http://schemas.microsoft.com/office/powerpoint/2010/main" val="1936873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0461-AFE7-4848-96E9-CD0823B7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D59762-B4A3-4EF1-A091-3EBF6D0E4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50" y="1579048"/>
            <a:ext cx="8419699" cy="43513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64709-CFDB-4CDA-A5E8-225CA921E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2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F3D5-EBA7-43E0-ADCD-F61FB61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A007-831C-4424-BFFB-F082B159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 Manager (“</a:t>
            </a:r>
            <a:r>
              <a:rPr lang="en-US" dirty="0" err="1"/>
              <a:t>SmartNode</a:t>
            </a:r>
            <a:r>
              <a:rPr lang="en-US" dirty="0"/>
              <a:t>”)</a:t>
            </a:r>
          </a:p>
          <a:p>
            <a:r>
              <a:rPr lang="en-US" dirty="0"/>
              <a:t>Jump Box (Temporary Pod Deployment Engine)</a:t>
            </a:r>
          </a:p>
          <a:p>
            <a:r>
              <a:rPr lang="en-US" dirty="0"/>
              <a:t>Unified Access Gateways (UAG)</a:t>
            </a:r>
          </a:p>
          <a:p>
            <a:r>
              <a:rPr lang="en-US" dirty="0"/>
              <a:t>Maintenance (Image management)</a:t>
            </a:r>
          </a:p>
          <a:p>
            <a:r>
              <a:rPr lang="en-US" dirty="0"/>
              <a:t>Desktops</a:t>
            </a:r>
          </a:p>
        </p:txBody>
      </p:sp>
    </p:spTree>
    <p:extLst>
      <p:ext uri="{BB962C8B-B14F-4D97-AF65-F5344CB8AC3E}">
        <p14:creationId xmlns:p14="http://schemas.microsoft.com/office/powerpoint/2010/main" val="1350527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7AC3-13BB-46B9-9804-725EF690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5224-4248-4272-B5FB-D7659FA6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Deploy dedicated VNET(s) for Horizon Cloud Pod</a:t>
            </a:r>
          </a:p>
          <a:p>
            <a:pPr lvl="1"/>
            <a:r>
              <a:rPr lang="en-US" dirty="0"/>
              <a:t>No other resources may be attached</a:t>
            </a:r>
          </a:p>
          <a:p>
            <a:pPr lvl="1"/>
            <a:r>
              <a:rPr lang="en-US" dirty="0"/>
              <a:t>Peer with hub VNET</a:t>
            </a:r>
          </a:p>
          <a:p>
            <a:r>
              <a:rPr lang="en-US" dirty="0"/>
              <a:t>Two VNET options</a:t>
            </a:r>
          </a:p>
          <a:p>
            <a:pPr lvl="1"/>
            <a:r>
              <a:rPr lang="en-US" dirty="0"/>
              <a:t>External gateway in same VNET as pod</a:t>
            </a:r>
          </a:p>
          <a:p>
            <a:pPr lvl="1"/>
            <a:r>
              <a:rPr lang="en-US" dirty="0"/>
              <a:t>External gateway in separate VNET (and subscription) as pod</a:t>
            </a:r>
          </a:p>
          <a:p>
            <a:r>
              <a:rPr lang="en-US" dirty="0"/>
              <a:t>Subnet sizing</a:t>
            </a:r>
          </a:p>
          <a:p>
            <a:pPr lvl="1"/>
            <a:r>
              <a:rPr lang="en-US" dirty="0"/>
              <a:t>How many desktops?</a:t>
            </a:r>
          </a:p>
          <a:p>
            <a:pPr lvl="1"/>
            <a:r>
              <a:rPr lang="en-US" dirty="0"/>
              <a:t>Is HA required?</a:t>
            </a:r>
          </a:p>
          <a:p>
            <a:r>
              <a:rPr lang="en-US" dirty="0"/>
              <a:t>Internal DNS servers for VNET</a:t>
            </a:r>
          </a:p>
        </p:txBody>
      </p:sp>
    </p:spTree>
    <p:extLst>
      <p:ext uri="{BB962C8B-B14F-4D97-AF65-F5344CB8AC3E}">
        <p14:creationId xmlns:p14="http://schemas.microsoft.com/office/powerpoint/2010/main" val="1154087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EB77-1F05-4D6B-A185-F5F0F827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Single VNET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A7AC43-0D5A-4AA6-8C66-B8C078B10A4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225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688-9B12-4F5E-8CFF-61D0D053F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Same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Mgmt</a:t>
            </a:r>
            <a:r>
              <a:rPr lang="en-US" dirty="0"/>
              <a:t> subnet – /27 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VM subnet – /27 min.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/24 - /21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59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51F-8016-4674-9246-0AB8C35B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Separate UAG VNET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D45C2B-2BD2-4BB0-8356-A9C7D3C8E22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r="217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FB3A6-F6D6-4371-ADB4-34A3B1D3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Separate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 VNET (VNET-1)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Primary VM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/21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Gateway VNET (VNET-2)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Back-end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/22 preferred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Front-end 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33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DD43-9050-4899-BC80-47D9B63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5BF2-723B-4F8A-B53B-9A8F2E92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there are no Azure policies to the subscription that may prevent deployment</a:t>
            </a:r>
          </a:p>
          <a:p>
            <a:r>
              <a:rPr lang="en-US" dirty="0"/>
              <a:t>Contributor rights must be granted to app on the subscription</a:t>
            </a:r>
          </a:p>
          <a:p>
            <a:r>
              <a:rPr lang="en-US" dirty="0"/>
              <a:t>Quota increase</a:t>
            </a:r>
          </a:p>
        </p:txBody>
      </p:sp>
    </p:spTree>
    <p:extLst>
      <p:ext uri="{BB962C8B-B14F-4D97-AF65-F5344CB8AC3E}">
        <p14:creationId xmlns:p14="http://schemas.microsoft.com/office/powerpoint/2010/main" val="391150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B891-7B37-4485-AAAB-633A0DF4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66A0-F140-4C2D-8D9F-EEC60AB8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Group and Subscription Organization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Tagging</a:t>
            </a:r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Definitions</a:t>
            </a:r>
          </a:p>
          <a:p>
            <a:pPr lvl="1"/>
            <a:r>
              <a:rPr lang="en-US" dirty="0"/>
              <a:t>Initiatives</a:t>
            </a:r>
          </a:p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Blueprints</a:t>
            </a:r>
          </a:p>
          <a:p>
            <a:pPr lvl="1"/>
            <a:r>
              <a:rPr lang="en-US" dirty="0"/>
              <a:t>Terraform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54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2B78-5BD0-49D4-BC06-EDE69676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-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F875-3637-4277-A997-27BA3906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the math for each SKU, then </a:t>
            </a:r>
            <a:r>
              <a:rPr lang="en-US" sz="3200" b="1" dirty="0"/>
              <a:t>double it for upgrades</a:t>
            </a:r>
            <a:endParaRPr lang="en-US" sz="3200" dirty="0"/>
          </a:p>
          <a:p>
            <a:r>
              <a:rPr lang="en-US" dirty="0"/>
              <a:t>Jump Box – 1 x F2 (2vCPU)</a:t>
            </a:r>
          </a:p>
          <a:p>
            <a:r>
              <a:rPr lang="en-US" dirty="0"/>
              <a:t>Pod/Pod Manager w/ HA – 2 x D4v3 (4vCPU)</a:t>
            </a:r>
          </a:p>
          <a:p>
            <a:r>
              <a:rPr lang="en-US" dirty="0"/>
              <a:t>Pod/Pod Manager w/o HA – 1 x D4v3 (4vCPU)</a:t>
            </a:r>
          </a:p>
          <a:p>
            <a:r>
              <a:rPr lang="en-US" dirty="0"/>
              <a:t>External UAG – 2 x A4v2 (4vCPU) or 2 x F8sv2 (8vCPU)</a:t>
            </a:r>
          </a:p>
          <a:p>
            <a:r>
              <a:rPr lang="en-US" dirty="0"/>
              <a:t>Internal UAG – 2 x A4v2 (4vCPU) or 2 x F8sv2 (8vCPU)</a:t>
            </a:r>
          </a:p>
          <a:p>
            <a:r>
              <a:rPr lang="en-US" dirty="0"/>
              <a:t>PostgreSQL Service – Gen 5, Mem Optimized, 2 </a:t>
            </a:r>
            <a:r>
              <a:rPr lang="en-US" dirty="0" err="1"/>
              <a:t>vCores</a:t>
            </a:r>
            <a:r>
              <a:rPr lang="en-US" dirty="0"/>
              <a:t>, 10GB storage</a:t>
            </a:r>
          </a:p>
        </p:txBody>
      </p:sp>
    </p:spTree>
    <p:extLst>
      <p:ext uri="{BB962C8B-B14F-4D97-AF65-F5344CB8AC3E}">
        <p14:creationId xmlns:p14="http://schemas.microsoft.com/office/powerpoint/2010/main" val="2960085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BD37-8EB3-4B29-B1B7-2F9395E7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– Desktops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CCC9-3489-4EF8-9041-79811963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vCPUs</a:t>
            </a:r>
          </a:p>
          <a:p>
            <a:r>
              <a:rPr lang="en-US" dirty="0"/>
              <a:t>Base image vCPUs for provisioning operations</a:t>
            </a:r>
          </a:p>
          <a:p>
            <a:r>
              <a:rPr lang="en-US" dirty="0"/>
              <a:t>Account for maintenance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45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1312DA-F343-4BA2-9147-057A60B7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AA03F3-68B1-48FD-A465-7BF712A1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Profile management</a:t>
            </a:r>
          </a:p>
          <a:p>
            <a:pPr lvl="1"/>
            <a:r>
              <a:rPr lang="en-US" dirty="0"/>
              <a:t>File share design</a:t>
            </a:r>
          </a:p>
          <a:p>
            <a:pPr lvl="1"/>
            <a:r>
              <a:rPr lang="en-US" dirty="0" err="1"/>
              <a:t>FSLogix</a:t>
            </a:r>
            <a:r>
              <a:rPr lang="en-US" dirty="0"/>
              <a:t> Profile Container or DEM</a:t>
            </a:r>
          </a:p>
          <a:p>
            <a:pPr lvl="1"/>
            <a:r>
              <a:rPr lang="en-US" dirty="0" err="1"/>
              <a:t>FSLogix</a:t>
            </a:r>
            <a:r>
              <a:rPr lang="en-US" dirty="0"/>
              <a:t> Office Container + DEM</a:t>
            </a:r>
          </a:p>
          <a:p>
            <a:r>
              <a:rPr lang="en-US" dirty="0"/>
              <a:t>OS image choice</a:t>
            </a:r>
          </a:p>
          <a:p>
            <a:r>
              <a:rPr lang="en-US" dirty="0"/>
              <a:t>Internal and external DNS names</a:t>
            </a:r>
          </a:p>
          <a:p>
            <a:r>
              <a:rPr lang="en-US" dirty="0"/>
              <a:t>Application delivery</a:t>
            </a:r>
          </a:p>
          <a:p>
            <a:pPr lvl="1"/>
            <a:r>
              <a:rPr lang="en-US" dirty="0" err="1"/>
              <a:t>AppVolumes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15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6F3D-E914-4AC9-8A30-7B96E88D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13AAD-548D-4272-A8F9-75A22F31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Mature management tools you already know and love</a:t>
            </a:r>
          </a:p>
          <a:p>
            <a:r>
              <a:rPr lang="en-US" dirty="0"/>
              <a:t>Non-persistent (floating) VMs</a:t>
            </a:r>
          </a:p>
          <a:p>
            <a:r>
              <a:rPr lang="en-US" dirty="0"/>
              <a:t>App Volumes for app delivery</a:t>
            </a:r>
          </a:p>
        </p:txBody>
      </p:sp>
    </p:spTree>
    <p:extLst>
      <p:ext uri="{BB962C8B-B14F-4D97-AF65-F5344CB8AC3E}">
        <p14:creationId xmlns:p14="http://schemas.microsoft.com/office/powerpoint/2010/main" val="1733496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BDEC-22EC-4BE9-AD66-AED75AE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C19D-7432-4BF7-B6D1-2436A569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Azure</a:t>
            </a:r>
          </a:p>
          <a:p>
            <a:pPr lvl="1"/>
            <a:r>
              <a:rPr lang="en-US" dirty="0"/>
              <a:t>Virtual network / Subnets</a:t>
            </a:r>
          </a:p>
          <a:p>
            <a:pPr lvl="1"/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providers</a:t>
            </a:r>
          </a:p>
          <a:p>
            <a:pPr lvl="1"/>
            <a:r>
              <a:rPr lang="en-US" dirty="0"/>
              <a:t>Quotas</a:t>
            </a:r>
          </a:p>
          <a:p>
            <a:r>
              <a:rPr lang="en-US" dirty="0"/>
              <a:t>Active Directory</a:t>
            </a:r>
          </a:p>
          <a:p>
            <a:pPr lvl="1"/>
            <a:r>
              <a:rPr lang="en-US" dirty="0"/>
              <a:t>Service accounts and groups</a:t>
            </a:r>
          </a:p>
          <a:p>
            <a:pPr lvl="1"/>
            <a:r>
              <a:rPr lang="en-US" dirty="0"/>
              <a:t>OUs</a:t>
            </a:r>
          </a:p>
          <a:p>
            <a:pPr lvl="1"/>
            <a:r>
              <a:rPr lang="en-US" dirty="0"/>
              <a:t>Group policies</a:t>
            </a:r>
          </a:p>
          <a:p>
            <a:r>
              <a:rPr lang="en-US" dirty="0"/>
              <a:t>Certificates</a:t>
            </a:r>
          </a:p>
          <a:p>
            <a:r>
              <a:rPr lang="en-US" dirty="0"/>
              <a:t>Horizon Cloud Pod Deployment Wizard</a:t>
            </a:r>
          </a:p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820812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CE90-D76F-42C2-A036-D1D67603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8E07-C576-470C-89BB-4607278A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on-premise connectivity with VPN or ExpressRoute</a:t>
            </a:r>
          </a:p>
          <a:p>
            <a:r>
              <a:rPr lang="en-US" dirty="0"/>
              <a:t>Create VNET(s)</a:t>
            </a:r>
          </a:p>
          <a:p>
            <a:pPr lvl="1"/>
            <a:r>
              <a:rPr lang="en-US" dirty="0"/>
              <a:t>Enable </a:t>
            </a:r>
            <a:r>
              <a:rPr lang="en-US" dirty="0" err="1"/>
              <a:t>Microsoft.Sql</a:t>
            </a:r>
            <a:r>
              <a:rPr lang="en-US" dirty="0"/>
              <a:t> service endpoint on management subnet</a:t>
            </a:r>
          </a:p>
          <a:p>
            <a:pPr lvl="1"/>
            <a:r>
              <a:rPr lang="en-US" dirty="0"/>
              <a:t>Configure DNS servers</a:t>
            </a:r>
          </a:p>
          <a:p>
            <a:r>
              <a:rPr lang="en-US" dirty="0"/>
              <a:t>Create subnets manually or through Pod Deployment Wizard</a:t>
            </a:r>
          </a:p>
        </p:txBody>
      </p:sp>
    </p:spTree>
    <p:extLst>
      <p:ext uri="{BB962C8B-B14F-4D97-AF65-F5344CB8AC3E}">
        <p14:creationId xmlns:p14="http://schemas.microsoft.com/office/powerpoint/2010/main" val="3083656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040E-3E30-486D-9BED-01F2FE7C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 &amp;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A7E8-93B2-4701-9E35-3F57DA33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application for Horizon Cloud</a:t>
            </a:r>
          </a:p>
          <a:p>
            <a:pPr lvl="1"/>
            <a:r>
              <a:rPr lang="en-US" dirty="0"/>
              <a:t>Copy application IDs</a:t>
            </a:r>
          </a:p>
          <a:p>
            <a:pPr lvl="1"/>
            <a:r>
              <a:rPr lang="en-US" dirty="0"/>
              <a:t>Create and copy client secret</a:t>
            </a:r>
          </a:p>
          <a:p>
            <a:r>
              <a:rPr lang="en-US" dirty="0"/>
              <a:t>Subscription</a:t>
            </a:r>
          </a:p>
          <a:p>
            <a:pPr lvl="1"/>
            <a:r>
              <a:rPr lang="en-US" dirty="0"/>
              <a:t>Grant application contributor role on the subscription</a:t>
            </a:r>
          </a:p>
          <a:p>
            <a:pPr lvl="1"/>
            <a:r>
              <a:rPr lang="en-US" dirty="0"/>
              <a:t>Register resource providers</a:t>
            </a:r>
          </a:p>
          <a:p>
            <a:pPr lvl="1"/>
            <a:r>
              <a:rPr lang="en-US" dirty="0"/>
              <a:t>Request quota increase based on required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67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A01-45E1-4762-8F60-74582A0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35DE-3298-4CE9-A13C-C7176C44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service accounts</a:t>
            </a:r>
          </a:p>
          <a:p>
            <a:pPr lvl="1"/>
            <a:r>
              <a:rPr lang="en-US" dirty="0"/>
              <a:t>2 binding accounts for registering AD via LDAP</a:t>
            </a:r>
          </a:p>
          <a:p>
            <a:pPr lvl="1"/>
            <a:r>
              <a:rPr lang="en-US" dirty="0"/>
              <a:t>1 or 2 domain join service accounts and a default OU</a:t>
            </a:r>
          </a:p>
          <a:p>
            <a:r>
              <a:rPr lang="en-US" dirty="0"/>
              <a:t>Create groups</a:t>
            </a:r>
          </a:p>
          <a:p>
            <a:pPr lvl="1"/>
            <a:r>
              <a:rPr lang="en-US" dirty="0"/>
              <a:t>Horizon admin group</a:t>
            </a:r>
          </a:p>
          <a:p>
            <a:pPr lvl="1"/>
            <a:r>
              <a:rPr lang="en-US" dirty="0"/>
              <a:t>Horizon user group(s)</a:t>
            </a:r>
          </a:p>
          <a:p>
            <a:r>
              <a:rPr lang="en-US" dirty="0"/>
              <a:t>Create group policies</a:t>
            </a:r>
          </a:p>
          <a:p>
            <a:pPr lvl="1"/>
            <a:r>
              <a:rPr lang="en-US" dirty="0"/>
              <a:t>Profile management: </a:t>
            </a:r>
            <a:r>
              <a:rPr lang="en-US" dirty="0" err="1"/>
              <a:t>FSLogix</a:t>
            </a:r>
            <a:r>
              <a:rPr lang="en-US" dirty="0"/>
              <a:t> and/or DEM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854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0BEB-FCD8-4A20-9DE4-0207E03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- Same certificate, two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200E-2AE4-40B9-ABC0-661D96B0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Pod</a:t>
            </a:r>
          </a:p>
          <a:p>
            <a:pPr lvl="1"/>
            <a:r>
              <a:rPr lang="en-US" dirty="0"/>
              <a:t>Separate files:</a:t>
            </a:r>
          </a:p>
          <a:p>
            <a:pPr lvl="2"/>
            <a:r>
              <a:rPr lang="en-US" dirty="0"/>
              <a:t>Identity certificate (.</a:t>
            </a:r>
            <a:r>
              <a:rPr lang="en-US" dirty="0" err="1"/>
              <a:t>crt</a:t>
            </a:r>
            <a:r>
              <a:rPr lang="en-US" dirty="0"/>
              <a:t>) – Single name or wildcard</a:t>
            </a:r>
          </a:p>
          <a:p>
            <a:pPr lvl="2"/>
            <a:r>
              <a:rPr lang="en-US" dirty="0"/>
              <a:t>Private key in RSA format (.key)</a:t>
            </a:r>
          </a:p>
          <a:p>
            <a:pPr lvl="2"/>
            <a:r>
              <a:rPr lang="en-US" dirty="0"/>
              <a:t>Intermediate + root chain (.</a:t>
            </a:r>
            <a:r>
              <a:rPr lang="en-US" dirty="0" err="1"/>
              <a:t>crt</a:t>
            </a:r>
            <a:r>
              <a:rPr lang="en-US" dirty="0"/>
              <a:t>)</a:t>
            </a:r>
          </a:p>
          <a:p>
            <a:r>
              <a:rPr lang="en-US" dirty="0"/>
              <a:t>Internal/External UAGs</a:t>
            </a:r>
          </a:p>
          <a:p>
            <a:pPr lvl="1"/>
            <a:r>
              <a:rPr lang="en-US" dirty="0"/>
              <a:t>Single .</a:t>
            </a:r>
            <a:r>
              <a:rPr lang="en-US" dirty="0" err="1"/>
              <a:t>pem</a:t>
            </a:r>
            <a:r>
              <a:rPr lang="en-US" dirty="0"/>
              <a:t> file in order:</a:t>
            </a:r>
          </a:p>
          <a:p>
            <a:pPr lvl="2"/>
            <a:r>
              <a:rPr lang="en-US" dirty="0"/>
              <a:t>Identity certificate – Single name or wildcard</a:t>
            </a:r>
          </a:p>
          <a:p>
            <a:pPr lvl="2"/>
            <a:r>
              <a:rPr lang="en-US" dirty="0"/>
              <a:t>Intermediate CA certificate</a:t>
            </a:r>
          </a:p>
          <a:p>
            <a:pPr lvl="2"/>
            <a:r>
              <a:rPr lang="en-US" dirty="0"/>
              <a:t>Root CA certificate</a:t>
            </a:r>
          </a:p>
          <a:p>
            <a:pPr lvl="2"/>
            <a:r>
              <a:rPr lang="en-US" dirty="0"/>
              <a:t>Private key in RSA format</a:t>
            </a:r>
          </a:p>
        </p:txBody>
      </p:sp>
    </p:spTree>
    <p:extLst>
      <p:ext uri="{BB962C8B-B14F-4D97-AF65-F5344CB8AC3E}">
        <p14:creationId xmlns:p14="http://schemas.microsoft.com/office/powerpoint/2010/main" val="1861542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A362-6630-4748-BE06-95F24192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pic>
        <p:nvPicPr>
          <p:cNvPr id="6146" name="Picture 2" descr="Illustration of the four steps to get starting using Horizon Control Plane services">
            <a:extLst>
              <a:ext uri="{FF2B5EF4-FFF2-40B4-BE49-F238E27FC236}">
                <a16:creationId xmlns:a16="http://schemas.microsoft.com/office/drawing/2014/main" id="{85BA7D3C-B6BF-41B1-8F35-AC4C5BC7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0" y="2371743"/>
            <a:ext cx="11429159" cy="30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45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CA01-71FD-49DB-82A5-9A2148B5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43D0-F43A-4383-9884-CE297C906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structure that folds up to root management group</a:t>
            </a:r>
          </a:p>
          <a:p>
            <a:r>
              <a:rPr lang="en-US" dirty="0"/>
              <a:t>Up to 6 levels deep</a:t>
            </a:r>
          </a:p>
          <a:p>
            <a:r>
              <a:rPr lang="en-US" dirty="0"/>
              <a:t>Azure subscriptions are placed under management groups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Permission scoping</a:t>
            </a:r>
          </a:p>
          <a:p>
            <a:pPr lvl="1"/>
            <a:r>
              <a:rPr lang="en-US" dirty="0"/>
              <a:t>Policy scoping</a:t>
            </a:r>
          </a:p>
          <a:p>
            <a:pPr lvl="1"/>
            <a:r>
              <a:rPr lang="en-US" dirty="0"/>
              <a:t>Organizing environments (Prod/Dev)</a:t>
            </a:r>
          </a:p>
          <a:p>
            <a:pPr lvl="1"/>
            <a:r>
              <a:rPr lang="en-US" dirty="0"/>
              <a:t>Organizing business units</a:t>
            </a:r>
          </a:p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34498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74B3-78CA-4136-AAC3-47A034D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F1666-74A0-42B3-87BD-10CC2B3C6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Capacity – Where to add</a:t>
            </a:r>
          </a:p>
          <a:p>
            <a:pPr lvl="1"/>
            <a:r>
              <a:rPr lang="en-US" dirty="0"/>
              <a:t>On-premise</a:t>
            </a:r>
          </a:p>
          <a:p>
            <a:pPr lvl="1"/>
            <a:r>
              <a:rPr lang="en-US" dirty="0"/>
              <a:t>Cloud capacity</a:t>
            </a:r>
          </a:p>
          <a:p>
            <a:pPr lvl="2"/>
            <a:r>
              <a:rPr lang="en-US" dirty="0"/>
              <a:t>Azure</a:t>
            </a:r>
          </a:p>
          <a:p>
            <a:pPr lvl="2"/>
            <a:r>
              <a:rPr lang="en-US" dirty="0"/>
              <a:t>AWS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60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2B9E-D61F-4DF0-B112-DF3A483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1FE-5C78-43A9-BDF4-8AF5341B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Setup</a:t>
            </a:r>
          </a:p>
          <a:p>
            <a:pPr lvl="1"/>
            <a:r>
              <a:rPr lang="en-US" dirty="0"/>
              <a:t>Subscription – Use Azure subscription and app registration info</a:t>
            </a:r>
          </a:p>
          <a:p>
            <a:pPr lvl="1"/>
            <a:r>
              <a:rPr lang="en-US" dirty="0"/>
              <a:t>Pod Setup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Location/Region</a:t>
            </a:r>
          </a:p>
          <a:p>
            <a:pPr lvl="2"/>
            <a:r>
              <a:rPr lang="en-US" dirty="0"/>
              <a:t>Enable HA</a:t>
            </a:r>
          </a:p>
          <a:p>
            <a:pPr lvl="2"/>
            <a:r>
              <a:rPr lang="en-US" dirty="0"/>
              <a:t>Networking</a:t>
            </a:r>
          </a:p>
          <a:p>
            <a:pPr lvl="2"/>
            <a:r>
              <a:rPr lang="en-US" dirty="0"/>
              <a:t>Workspace ONE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04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7E67-9911-4D40-9F82-304D93AB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A97C-9D4C-4B7B-BCA4-C2A47A66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Gateway settings</a:t>
            </a:r>
          </a:p>
          <a:p>
            <a:r>
              <a:rPr lang="en-US" dirty="0"/>
              <a:t>External UAG</a:t>
            </a:r>
          </a:p>
          <a:p>
            <a:pPr lvl="1"/>
            <a:r>
              <a:rPr lang="en-US" dirty="0"/>
              <a:t>Enable UAG</a:t>
            </a:r>
          </a:p>
          <a:p>
            <a:pPr lvl="1"/>
            <a:r>
              <a:rPr lang="en-US" dirty="0"/>
              <a:t>FQDN/DNS/Routes</a:t>
            </a:r>
          </a:p>
          <a:p>
            <a:pPr lvl="1"/>
            <a:r>
              <a:rPr lang="en-US" dirty="0"/>
              <a:t>Certificate</a:t>
            </a:r>
          </a:p>
          <a:p>
            <a:r>
              <a:rPr lang="en-US" dirty="0"/>
              <a:t>Load Balancer</a:t>
            </a:r>
          </a:p>
          <a:p>
            <a:pPr lvl="1"/>
            <a:r>
              <a:rPr lang="en-US" dirty="0"/>
              <a:t>Public IP</a:t>
            </a:r>
          </a:p>
          <a:p>
            <a:pPr lvl="1"/>
            <a:r>
              <a:rPr lang="en-US" dirty="0"/>
              <a:t>Type: Basic/Standard (Standard has 3 9s SLA)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2FA</a:t>
            </a:r>
          </a:p>
        </p:txBody>
      </p:sp>
    </p:spTree>
    <p:extLst>
      <p:ext uri="{BB962C8B-B14F-4D97-AF65-F5344CB8AC3E}">
        <p14:creationId xmlns:p14="http://schemas.microsoft.com/office/powerpoint/2010/main" val="64547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1BA8-7A28-431E-AB33-C547E5C3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B96B-F689-43B8-B8A1-0A37711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between 45 and 90 minutes…</a:t>
            </a:r>
          </a:p>
        </p:txBody>
      </p:sp>
    </p:spTree>
    <p:extLst>
      <p:ext uri="{BB962C8B-B14F-4D97-AF65-F5344CB8AC3E}">
        <p14:creationId xmlns:p14="http://schemas.microsoft.com/office/powerpoint/2010/main" val="880450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B2B0-8369-4EFE-9371-4D0B58B1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9BC8-2348-464D-9987-4A230916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Active Directory</a:t>
            </a:r>
          </a:p>
          <a:p>
            <a:pPr lvl="1"/>
            <a:r>
              <a:rPr lang="en-US" dirty="0"/>
              <a:t>Enter binding accounts</a:t>
            </a:r>
          </a:p>
          <a:p>
            <a:r>
              <a:rPr lang="en-US" dirty="0"/>
              <a:t>Desktop domain join info</a:t>
            </a:r>
          </a:p>
          <a:p>
            <a:r>
              <a:rPr lang="en-US" dirty="0"/>
              <a:t>Define administrators group from AD group</a:t>
            </a:r>
          </a:p>
          <a:p>
            <a:r>
              <a:rPr lang="en-US" dirty="0"/>
              <a:t>Upload certificate files to Pod (~10-minute process)</a:t>
            </a:r>
          </a:p>
          <a:p>
            <a:r>
              <a:rPr lang="en-US" dirty="0"/>
              <a:t>Create internal and external DNS records</a:t>
            </a:r>
          </a:p>
        </p:txBody>
      </p:sp>
    </p:spTree>
    <p:extLst>
      <p:ext uri="{BB962C8B-B14F-4D97-AF65-F5344CB8AC3E}">
        <p14:creationId xmlns:p14="http://schemas.microsoft.com/office/powerpoint/2010/main" val="2012980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75E1-5084-4738-B2EE-6D717F41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090F-4689-414E-A453-0DE99548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from image Azure gallery or custom image</a:t>
            </a:r>
          </a:p>
          <a:p>
            <a:r>
              <a:rPr lang="en-US" dirty="0"/>
              <a:t>Select options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Domain join</a:t>
            </a:r>
          </a:p>
          <a:p>
            <a:pPr lvl="1"/>
            <a:r>
              <a:rPr lang="en-US" dirty="0"/>
              <a:t>Optimize</a:t>
            </a:r>
          </a:p>
          <a:p>
            <a:r>
              <a:rPr lang="en-US" dirty="0"/>
              <a:t>Select Horizon Agent features</a:t>
            </a:r>
          </a:p>
          <a:p>
            <a:pPr lvl="1"/>
            <a:r>
              <a:rPr lang="en-US" dirty="0"/>
              <a:t>DEM agent installed by default</a:t>
            </a:r>
          </a:p>
          <a:p>
            <a:r>
              <a:rPr lang="en-US" dirty="0"/>
              <a:t>Wait ~10-30 minutes…</a:t>
            </a:r>
          </a:p>
          <a:p>
            <a:r>
              <a:rPr lang="en-US" dirty="0"/>
              <a:t>Connect via RDP, install applications, and customize</a:t>
            </a:r>
          </a:p>
          <a:p>
            <a:r>
              <a:rPr lang="en-US" dirty="0"/>
              <a:t>Convert to image (~10-30 minutes)</a:t>
            </a:r>
          </a:p>
        </p:txBody>
      </p:sp>
    </p:spTree>
    <p:extLst>
      <p:ext uri="{BB962C8B-B14F-4D97-AF65-F5344CB8AC3E}">
        <p14:creationId xmlns:p14="http://schemas.microsoft.com/office/powerpoint/2010/main" val="1200954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CE54-D441-4861-AAC9-643EF0EF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Desktop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FEA1-5105-4C29-BAC2-3FBEEB727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Location/Region</a:t>
            </a:r>
          </a:p>
          <a:p>
            <a:r>
              <a:rPr lang="en-US" dirty="0"/>
              <a:t>Compute size</a:t>
            </a:r>
          </a:p>
          <a:p>
            <a:r>
              <a:rPr lang="en-US" dirty="0"/>
              <a:t>Domain join and OU</a:t>
            </a:r>
          </a:p>
          <a:p>
            <a:r>
              <a:rPr lang="en-US" dirty="0"/>
              <a:t>Horizon settings</a:t>
            </a:r>
          </a:p>
          <a:p>
            <a:r>
              <a:rPr lang="en-US" dirty="0"/>
              <a:t>Image updates settings</a:t>
            </a:r>
          </a:p>
          <a:p>
            <a:r>
              <a:rPr lang="en-US" dirty="0"/>
              <a:t>Power management</a:t>
            </a:r>
          </a:p>
          <a:p>
            <a:r>
              <a:rPr lang="en-US" dirty="0"/>
              <a:t>User assignments</a:t>
            </a:r>
          </a:p>
        </p:txBody>
      </p:sp>
    </p:spTree>
    <p:extLst>
      <p:ext uri="{BB962C8B-B14F-4D97-AF65-F5344CB8AC3E}">
        <p14:creationId xmlns:p14="http://schemas.microsoft.com/office/powerpoint/2010/main" val="36091313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21F4-BDB9-4F3B-9B4D-BC368DFD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and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6EDA-0A70-4AB2-8CA0-EF465E18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Licensing</a:t>
            </a:r>
          </a:p>
          <a:p>
            <a:r>
              <a:rPr lang="en-US" dirty="0"/>
              <a:t>Cost Optimization</a:t>
            </a:r>
          </a:p>
          <a:p>
            <a:pPr lvl="1"/>
            <a:r>
              <a:rPr lang="en-US" dirty="0"/>
              <a:t>Reservations</a:t>
            </a:r>
          </a:p>
          <a:p>
            <a:pPr lvl="1"/>
            <a:r>
              <a:rPr lang="en-US" dirty="0"/>
              <a:t>Auto-scaling</a:t>
            </a:r>
          </a:p>
        </p:txBody>
      </p:sp>
    </p:spTree>
    <p:extLst>
      <p:ext uri="{BB962C8B-B14F-4D97-AF65-F5344CB8AC3E}">
        <p14:creationId xmlns:p14="http://schemas.microsoft.com/office/powerpoint/2010/main" val="1445385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5D7F-70F6-4948-A91A-47A67243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CB6A-CE9B-4DAB-B647-154821F7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components of compute costs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Priced per hour of runtime</a:t>
            </a:r>
          </a:p>
          <a:p>
            <a:pPr lvl="1"/>
            <a:r>
              <a:rPr lang="en-US" dirty="0"/>
              <a:t>Does not accrue when deallocated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Priced per GB</a:t>
            </a:r>
          </a:p>
          <a:p>
            <a:r>
              <a:rPr lang="en-US" dirty="0"/>
              <a:t>Licensing</a:t>
            </a:r>
          </a:p>
          <a:p>
            <a:pPr lvl="1"/>
            <a:r>
              <a:rPr lang="en-US" dirty="0"/>
              <a:t>Included in cost for Microsoft based SKUs</a:t>
            </a:r>
          </a:p>
          <a:p>
            <a:pPr lvl="1"/>
            <a:r>
              <a:rPr lang="en-US" dirty="0"/>
              <a:t>Excluded with Hybrid Use Benefit (Requires SA)</a:t>
            </a:r>
          </a:p>
        </p:txBody>
      </p:sp>
    </p:spTree>
    <p:extLst>
      <p:ext uri="{BB962C8B-B14F-4D97-AF65-F5344CB8AC3E}">
        <p14:creationId xmlns:p14="http://schemas.microsoft.com/office/powerpoint/2010/main" val="3439325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5DC-9025-483B-9BBE-5E1BF789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Reservations</a:t>
            </a:r>
          </a:p>
        </p:txBody>
      </p:sp>
      <p:pic>
        <p:nvPicPr>
          <p:cNvPr id="10242" name="Picture 2" descr="Virtual Machines &#10;Reserved VM Instances &#10;A Reserved VM Instance (aka.ms/AzureReservedVMInstances) is a I &#10;or 3 year—24/7, 365 days per year—reservation discount for a VM &#10;type of your choosing &#10;Reserved instances or pay as you go? &#10;From N300 work hours per month a 3-year reserved instance is &#10;more financially attractive or from —450 work hours per month &#10;for a I-year reserved instance &#10;But did you know that for reserved instances you can: &#10;Scope across subscription(s) with tagging, enrollment/account &#10;Pay per month with 0% interest &#10;Exchange reservations &#10;Cancel &#10;Instance size flexibility group &#10;DSv3 Series &#10;DSv3 Series &#10;DSv3 Series &#10;DSv3 Series &#10;DSv3 Series &#10;DSv3 Series &#10;DSv3 Series &#10;ArmSkuName &#10;Standard_D2s_v3 &#10;Stand &#10;Standard_D 16s_v3 &#10;Standard_D48s_v3 &#10;Standard_D64s_v3 &#10;Ratio &#10;2 &#10;4 &#10;8 &#10;16 &#10;24 &#10;32 &#10;Seriously consider Reserved &#10;VM Instances for (part of your) &#10;Azure Virtual Desktop workload ">
            <a:extLst>
              <a:ext uri="{FF2B5EF4-FFF2-40B4-BE49-F238E27FC236}">
                <a16:creationId xmlns:a16="http://schemas.microsoft.com/office/drawing/2014/main" id="{FDBC3C50-7407-40AC-922E-953A43C0EC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28" y="1825625"/>
            <a:ext cx="80415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2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A438-749F-4911-9BA1-1148CAA4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AC62-609B-4869-B152-C0F63C35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Types</a:t>
            </a:r>
          </a:p>
          <a:p>
            <a:pPr lvl="1"/>
            <a:r>
              <a:rPr lang="en-US" dirty="0"/>
              <a:t>Pay-As-You-Go (PAYG)</a:t>
            </a:r>
          </a:p>
          <a:p>
            <a:pPr lvl="1"/>
            <a:r>
              <a:rPr lang="en-US" dirty="0"/>
              <a:t>Cloud Solution Provider (CSP)</a:t>
            </a:r>
          </a:p>
          <a:p>
            <a:pPr lvl="1"/>
            <a:r>
              <a:rPr lang="en-US" dirty="0"/>
              <a:t>Enterprise Agreement</a:t>
            </a:r>
          </a:p>
          <a:p>
            <a:r>
              <a:rPr lang="en-US" dirty="0"/>
              <a:t>Billing boundary</a:t>
            </a:r>
          </a:p>
          <a:p>
            <a:r>
              <a:rPr lang="en-US" dirty="0"/>
              <a:t>Can be used to scope policies and permissions</a:t>
            </a:r>
          </a:p>
          <a:p>
            <a:r>
              <a:rPr lang="en-US" dirty="0"/>
              <a:t>Attach to Azure AD directory</a:t>
            </a:r>
          </a:p>
          <a:p>
            <a:pPr lvl="1"/>
            <a:r>
              <a:rPr lang="en-US" dirty="0"/>
              <a:t>Azure AD directory can have many subscriptions</a:t>
            </a:r>
          </a:p>
          <a:p>
            <a:pPr lvl="1"/>
            <a:r>
              <a:rPr lang="en-US" dirty="0"/>
              <a:t>Subscriptions can only be attached to one Azure AD</a:t>
            </a:r>
          </a:p>
          <a:p>
            <a:r>
              <a:rPr lang="en-US" dirty="0"/>
              <a:t>Resource quotas that must be manually increased when adding large numbers of resources</a:t>
            </a:r>
          </a:p>
        </p:txBody>
      </p:sp>
    </p:spTree>
    <p:extLst>
      <p:ext uri="{BB962C8B-B14F-4D97-AF65-F5344CB8AC3E}">
        <p14:creationId xmlns:p14="http://schemas.microsoft.com/office/powerpoint/2010/main" val="38858634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B5BA-A959-462D-847B-A36BA1D1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Auto-scaling &amp; Start on Connect</a:t>
            </a:r>
          </a:p>
        </p:txBody>
      </p:sp>
      <p:pic>
        <p:nvPicPr>
          <p:cNvPr id="12292" name="Picture 4" descr="Virtual Machines &#10;Scaling &amp; load balancing &#10;For pooled scenarios: &#10;Use Azure Virtual Desktop scaling plans to &#10;help achieve optimal mix of available hosts &#10;and lowest costs &#10;For personal scenarios: &#10;Use power on connect to only start &#10;personal desktops when users need them &#10;Shut down &amp; deallocate personal &#10;desktops when they are not being used &#10;Configuration &#10;Personal desktop &#10;Start VM on connect O &#10;rlome Azure Virtual Desktop &#10;Create a scaling plan &#10;No &#10;Basics Schedules Host pool assignments Tags Review + create &#10;Schedules enable you to define ramp-up hours, peak hours, ramp-down hours, and off-peak hours for week days and specifr &#10;autoscaling triggers. Scaling plan must indude an associated schedule for at least one day of the week. &#10;Lea m more L? &#10;General &#10;Ramp-up &#10;Peak hours &#10;Ramp-down &#10;Off-peak hours &#10;Repeats on &#10;Time zone &#10;Start time (24 hour system) @ &#10;Load balancing algorithm O &#10;Minimum percentage of hosts (96) &#10;Capacity threshold (%) @ &#10;Mon. Tue, Wed, Thu, Fri &#10;(UTC+OI:OO) Amsterdam, Berlin, Bern, Rome, Stockholm, Vienna &#10;60 ">
            <a:extLst>
              <a:ext uri="{FF2B5EF4-FFF2-40B4-BE49-F238E27FC236}">
                <a16:creationId xmlns:a16="http://schemas.microsoft.com/office/drawing/2014/main" id="{E1E9E4F2-34E2-4957-9F38-B977B9FA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2" y="1690688"/>
            <a:ext cx="9581702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156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2B8F-ED4A-4AFA-8317-A77478FD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8BF4-72EA-4183-AD1E-D79D5416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storage</a:t>
            </a:r>
          </a:p>
          <a:p>
            <a:pPr lvl="1"/>
            <a:r>
              <a:rPr lang="en-US" dirty="0"/>
              <a:t>Blob &lt; File Share</a:t>
            </a:r>
          </a:p>
          <a:p>
            <a:r>
              <a:rPr lang="en-US" dirty="0"/>
              <a:t>Replication for redundancy</a:t>
            </a:r>
          </a:p>
          <a:p>
            <a:r>
              <a:rPr lang="en-US" dirty="0"/>
              <a:t>Backup costs</a:t>
            </a:r>
          </a:p>
        </p:txBody>
      </p:sp>
    </p:spTree>
    <p:extLst>
      <p:ext uri="{BB962C8B-B14F-4D97-AF65-F5344CB8AC3E}">
        <p14:creationId xmlns:p14="http://schemas.microsoft.com/office/powerpoint/2010/main" val="42925038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741A-D212-40B9-81DB-714C9457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B8C9-BCB6-40A9-8796-B3764DA6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Virtual WAN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Virtual Network Gateway (VPN &amp; ExpressRoute)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Egress</a:t>
            </a:r>
          </a:p>
          <a:p>
            <a:r>
              <a:rPr lang="en-US" dirty="0"/>
              <a:t>Azure Firewall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Throughput</a:t>
            </a:r>
          </a:p>
          <a:p>
            <a:r>
              <a:rPr lang="en-US" dirty="0"/>
              <a:t>Bandwidth</a:t>
            </a:r>
          </a:p>
          <a:p>
            <a:pPr lvl="1"/>
            <a:r>
              <a:rPr lang="en-US" dirty="0"/>
              <a:t>VNET peering</a:t>
            </a:r>
          </a:p>
          <a:p>
            <a:pPr lvl="1"/>
            <a:r>
              <a:rPr lang="en-US" dirty="0"/>
              <a:t>Egress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337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9688-2DF2-4355-A05F-19BF80F4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DBF9-F2DB-4F8E-8C15-D1A2E7B6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7/10/11 single-/multi-session or app streaming</a:t>
            </a:r>
          </a:p>
          <a:p>
            <a:pPr lvl="1"/>
            <a:r>
              <a:rPr lang="en-US" dirty="0"/>
              <a:t>Eligible per-user license</a:t>
            </a:r>
          </a:p>
          <a:p>
            <a:pPr lvl="2"/>
            <a:r>
              <a:rPr lang="en-US" dirty="0"/>
              <a:t>Microsoft 365 E3/E5/F3/A3/A5/Student Use Benefits</a:t>
            </a:r>
          </a:p>
          <a:p>
            <a:pPr lvl="2"/>
            <a:r>
              <a:rPr lang="en-US" dirty="0"/>
              <a:t>Microsoft 365 Business Premium</a:t>
            </a:r>
          </a:p>
          <a:p>
            <a:pPr lvl="2"/>
            <a:r>
              <a:rPr lang="en-US" dirty="0"/>
              <a:t>Windows 10 Enterprise E3/E5</a:t>
            </a:r>
          </a:p>
          <a:p>
            <a:pPr lvl="2"/>
            <a:r>
              <a:rPr lang="en-US" dirty="0"/>
              <a:t>Windows 10 Education A3/A5</a:t>
            </a:r>
          </a:p>
          <a:p>
            <a:pPr lvl="2"/>
            <a:r>
              <a:rPr lang="en-US" dirty="0"/>
              <a:t>Windows 10 VDA per user</a:t>
            </a:r>
          </a:p>
          <a:p>
            <a:pPr lvl="1"/>
            <a:r>
              <a:rPr lang="en-US" dirty="0"/>
              <a:t>Monthly per user fee for external users</a:t>
            </a:r>
          </a:p>
          <a:p>
            <a:r>
              <a:rPr lang="en-US" dirty="0"/>
              <a:t>Windows Server</a:t>
            </a:r>
          </a:p>
          <a:p>
            <a:pPr lvl="1"/>
            <a:r>
              <a:rPr lang="en-US" dirty="0"/>
              <a:t>Per-user or per-device RDS CAL with active SA</a:t>
            </a:r>
          </a:p>
          <a:p>
            <a:r>
              <a:rPr lang="en-US" dirty="0"/>
              <a:t>Horizon Universal Subscription</a:t>
            </a:r>
          </a:p>
        </p:txBody>
      </p:sp>
    </p:spTree>
    <p:extLst>
      <p:ext uri="{BB962C8B-B14F-4D97-AF65-F5344CB8AC3E}">
        <p14:creationId xmlns:p14="http://schemas.microsoft.com/office/powerpoint/2010/main" val="236511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15141</TotalTime>
  <Words>5100</Words>
  <Application>Microsoft Office PowerPoint</Application>
  <PresentationFormat>Widescreen</PresentationFormat>
  <Paragraphs>882</Paragraphs>
  <Slides>93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Calibri</vt:lpstr>
      <vt:lpstr>Calibri Light</vt:lpstr>
      <vt:lpstr>Metropolis</vt:lpstr>
      <vt:lpstr>Roboto</vt:lpstr>
      <vt:lpstr>Office Theme</vt:lpstr>
      <vt:lpstr>Bitmap Image</vt:lpstr>
      <vt:lpstr>Virtual Desktops on Azure</vt:lpstr>
      <vt:lpstr>whoami: Andy Giesen</vt:lpstr>
      <vt:lpstr>whoami</vt:lpstr>
      <vt:lpstr>Azure Fundamentals</vt:lpstr>
      <vt:lpstr>Azure Tenant/Azure Active Directory</vt:lpstr>
      <vt:lpstr>Structure/Hierarchy</vt:lpstr>
      <vt:lpstr>Governance</vt:lpstr>
      <vt:lpstr>Management Groups</vt:lpstr>
      <vt:lpstr>Subscriptions</vt:lpstr>
      <vt:lpstr>Resource Group</vt:lpstr>
      <vt:lpstr>Naming</vt:lpstr>
      <vt:lpstr>Regions</vt:lpstr>
      <vt:lpstr>Azure Active Directory</vt:lpstr>
      <vt:lpstr>Azure Active Directory</vt:lpstr>
      <vt:lpstr>Azure AD Connect</vt:lpstr>
      <vt:lpstr>Azure AD Connect</vt:lpstr>
      <vt:lpstr>Network</vt:lpstr>
      <vt:lpstr>Single Virtual Network</vt:lpstr>
      <vt:lpstr>Hub and Spoke with Virtual WAN</vt:lpstr>
      <vt:lpstr>WAN Connectivity</vt:lpstr>
      <vt:lpstr>ExpressRoute</vt:lpstr>
      <vt:lpstr>Network Security</vt:lpstr>
      <vt:lpstr>Azure Load Balancer</vt:lpstr>
      <vt:lpstr>Network Gotchas</vt:lpstr>
      <vt:lpstr>Storage</vt:lpstr>
      <vt:lpstr>Locally Redundant Storage (LRS)</vt:lpstr>
      <vt:lpstr>Zone-Redundant Storage (ZRS)</vt:lpstr>
      <vt:lpstr>Geo-Redundant Storage (GRS)</vt:lpstr>
      <vt:lpstr>Compute</vt:lpstr>
      <vt:lpstr>Azure Virtual Desktop</vt:lpstr>
      <vt:lpstr>Architecture and Design</vt:lpstr>
      <vt:lpstr>Architecture</vt:lpstr>
      <vt:lpstr>Architecture – Logical Components</vt:lpstr>
      <vt:lpstr>Architecture – Logical Components</vt:lpstr>
      <vt:lpstr>Region</vt:lpstr>
      <vt:lpstr>Identity</vt:lpstr>
      <vt:lpstr>Session Hosts and Pool Types</vt:lpstr>
      <vt:lpstr>Pool load-balancing</vt:lpstr>
      <vt:lpstr>Session Host Recommendations</vt:lpstr>
      <vt:lpstr>Session Host Sizing – Multi-session</vt:lpstr>
      <vt:lpstr>Session Host Sizing – Multi-session</vt:lpstr>
      <vt:lpstr>Networking</vt:lpstr>
      <vt:lpstr>PowerPoint Presentation</vt:lpstr>
      <vt:lpstr>Network Bandwidth (One 1080p monitor)</vt:lpstr>
      <vt:lpstr>Profile management with FSLogix</vt:lpstr>
      <vt:lpstr>FSLogix Storage Capacity</vt:lpstr>
      <vt:lpstr>FSLogix Storage Performance (IOPS)</vt:lpstr>
      <vt:lpstr>FSLogix Storage Options</vt:lpstr>
      <vt:lpstr>FSLogix Storage Options</vt:lpstr>
      <vt:lpstr>FSLogix Storage Recommendations</vt:lpstr>
      <vt:lpstr>Clients</vt:lpstr>
      <vt:lpstr>Deployment</vt:lpstr>
      <vt:lpstr>Create OU, groups, and GPOs</vt:lpstr>
      <vt:lpstr>FSLogix GPO</vt:lpstr>
      <vt:lpstr>Golden Image</vt:lpstr>
      <vt:lpstr>Management</vt:lpstr>
      <vt:lpstr>Backup and Disaster Recovery</vt:lpstr>
      <vt:lpstr>Windows 365</vt:lpstr>
      <vt:lpstr>Windows 365</vt:lpstr>
      <vt:lpstr>Windows 365</vt:lpstr>
      <vt:lpstr>Windows 365</vt:lpstr>
      <vt:lpstr>Horizon Cloud on Azure</vt:lpstr>
      <vt:lpstr>Architecture</vt:lpstr>
      <vt:lpstr>PowerPoint Presentation</vt:lpstr>
      <vt:lpstr>Components</vt:lpstr>
      <vt:lpstr>Azure Networking</vt:lpstr>
      <vt:lpstr>Single VNET</vt:lpstr>
      <vt:lpstr>Separate UAG VNET</vt:lpstr>
      <vt:lpstr>Azure Subscription Considerations</vt:lpstr>
      <vt:lpstr>Azure Subscription Quotas - Infrastructure</vt:lpstr>
      <vt:lpstr>Azure Subscription Quotas – Desktops</vt:lpstr>
      <vt:lpstr>Other considerations</vt:lpstr>
      <vt:lpstr>Differentiators</vt:lpstr>
      <vt:lpstr>Deployment</vt:lpstr>
      <vt:lpstr>Azure Networking</vt:lpstr>
      <vt:lpstr>App Registration &amp; Subscription</vt:lpstr>
      <vt:lpstr>Active Directory</vt:lpstr>
      <vt:lpstr>Certificates - Same certificate, two formats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Configuration</vt:lpstr>
      <vt:lpstr>Base Image</vt:lpstr>
      <vt:lpstr>Create Desktop Assignments</vt:lpstr>
      <vt:lpstr>Licensing and Cost Management</vt:lpstr>
      <vt:lpstr>Compute costs</vt:lpstr>
      <vt:lpstr>Reservations</vt:lpstr>
      <vt:lpstr>Auto-scaling &amp; Start on Connect</vt:lpstr>
      <vt:lpstr>Storage Costs</vt:lpstr>
      <vt:lpstr>Networking Costs</vt:lpstr>
      <vt:lpstr>Licensing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Desktops on Azure</dc:title>
  <dc:creator>Andy Giesen</dc:creator>
  <cp:lastModifiedBy>Andy Giesen</cp:lastModifiedBy>
  <cp:revision>14</cp:revision>
  <dcterms:created xsi:type="dcterms:W3CDTF">2022-01-31T21:03:57Z</dcterms:created>
  <dcterms:modified xsi:type="dcterms:W3CDTF">2022-03-01T01:03:31Z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d08b9e-6013-4d94-8247-03aa66eb0c6a_Enabled">
    <vt:lpwstr>true</vt:lpwstr>
  </property>
  <property fmtid="{D5CDD505-2E9C-101B-9397-08002B2CF9AE}" pid="3" name="MSIP_Label_aed08b9e-6013-4d94-8247-03aa66eb0c6a_SetDate">
    <vt:lpwstr>2022-01-31T21:03:57Z</vt:lpwstr>
  </property>
  <property fmtid="{D5CDD505-2E9C-101B-9397-08002B2CF9AE}" pid="4" name="MSIP_Label_aed08b9e-6013-4d94-8247-03aa66eb0c6a_Method">
    <vt:lpwstr>Standard</vt:lpwstr>
  </property>
  <property fmtid="{D5CDD505-2E9C-101B-9397-08002B2CF9AE}" pid="5" name="MSIP_Label_aed08b9e-6013-4d94-8247-03aa66eb0c6a_Name">
    <vt:lpwstr>Public</vt:lpwstr>
  </property>
  <property fmtid="{D5CDD505-2E9C-101B-9397-08002B2CF9AE}" pid="6" name="MSIP_Label_aed08b9e-6013-4d94-8247-03aa66eb0c6a_SiteId">
    <vt:lpwstr>d4d76e39-e33d-45e4-835c-f6f4f74b5560</vt:lpwstr>
  </property>
  <property fmtid="{D5CDD505-2E9C-101B-9397-08002B2CF9AE}" pid="7" name="MSIP_Label_aed08b9e-6013-4d94-8247-03aa66eb0c6a_ActionId">
    <vt:lpwstr>249e1d2a-6ec3-4897-ac8d-1cda1ebbcbfc</vt:lpwstr>
  </property>
  <property fmtid="{D5CDD505-2E9C-101B-9397-08002B2CF9AE}" pid="8" name="MSIP_Label_aed08b9e-6013-4d94-8247-03aa66eb0c6a_ContentBits">
    <vt:lpwstr>0</vt:lpwstr>
  </property>
</Properties>
</file>